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Lst>
  <p:notesMasterIdLst>
    <p:notesMasterId r:id="rId37"/>
  </p:notesMasterIdLst>
  <p:handoutMasterIdLst>
    <p:handoutMasterId r:id="rId38"/>
  </p:handoutMasterIdLst>
  <p:sldIdLst>
    <p:sldId id="256" r:id="rId2"/>
    <p:sldId id="257" r:id="rId3"/>
    <p:sldId id="258" r:id="rId4"/>
    <p:sldId id="259" r:id="rId5"/>
    <p:sldId id="260" r:id="rId6"/>
    <p:sldId id="261" r:id="rId7"/>
    <p:sldId id="262" r:id="rId8"/>
    <p:sldId id="295" r:id="rId9"/>
    <p:sldId id="296" r:id="rId10"/>
    <p:sldId id="297" r:id="rId11"/>
    <p:sldId id="298" r:id="rId12"/>
    <p:sldId id="299" r:id="rId13"/>
    <p:sldId id="302" r:id="rId14"/>
    <p:sldId id="300" r:id="rId15"/>
    <p:sldId id="301" r:id="rId16"/>
    <p:sldId id="303" r:id="rId17"/>
    <p:sldId id="263" r:id="rId18"/>
    <p:sldId id="304" r:id="rId19"/>
    <p:sldId id="264" r:id="rId20"/>
    <p:sldId id="266" r:id="rId21"/>
    <p:sldId id="265" r:id="rId22"/>
    <p:sldId id="270" r:id="rId23"/>
    <p:sldId id="272" r:id="rId24"/>
    <p:sldId id="271" r:id="rId25"/>
    <p:sldId id="284" r:id="rId26"/>
    <p:sldId id="305" r:id="rId27"/>
    <p:sldId id="269" r:id="rId28"/>
    <p:sldId id="274" r:id="rId29"/>
    <p:sldId id="275" r:id="rId30"/>
    <p:sldId id="306" r:id="rId31"/>
    <p:sldId id="276" r:id="rId32"/>
    <p:sldId id="307" r:id="rId33"/>
    <p:sldId id="308" r:id="rId34"/>
    <p:sldId id="309" r:id="rId35"/>
    <p:sldId id="294" r:id="rId36"/>
  </p:sldIdLst>
  <p:sldSz cx="9144000" cy="6858000" type="screen4x3"/>
  <p:notesSz cx="6797675" cy="9926638"/>
  <p:custDataLst>
    <p:tags r:id="rId39"/>
  </p:custDataLst>
  <p:defaultTextStyle>
    <a:defPPr>
      <a:defRPr lang="tr-TR"/>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A269"/>
    <a:srgbClr val="E98B8B"/>
    <a:srgbClr val="66FFCC"/>
    <a:srgbClr val="99CCFF"/>
    <a:srgbClr val="00FF00"/>
    <a:srgbClr val="2A0000"/>
    <a:srgbClr val="400000"/>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95932" autoAdjust="0"/>
  </p:normalViewPr>
  <p:slideViewPr>
    <p:cSldViewPr>
      <p:cViewPr varScale="1">
        <p:scale>
          <a:sx n="112" d="100"/>
          <a:sy n="112" d="100"/>
        </p:scale>
        <p:origin x="-158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0" d="100"/>
          <a:sy n="60" d="100"/>
        </p:scale>
        <p:origin x="-1722" y="-84"/>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tr-TR"/>
          </a:p>
        </p:txBody>
      </p:sp>
      <p:sp>
        <p:nvSpPr>
          <p:cNvPr id="1157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tr-TR"/>
          </a:p>
        </p:txBody>
      </p:sp>
      <p:sp>
        <p:nvSpPr>
          <p:cNvPr id="1157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tr-TR"/>
          </a:p>
        </p:txBody>
      </p:sp>
      <p:sp>
        <p:nvSpPr>
          <p:cNvPr id="1157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08715B03-FFFF-4234-A73E-902E49E3D3AE}" type="slidenum">
              <a:rPr lang="tr-TR"/>
              <a:pPr/>
              <a:t>‹#›</a:t>
            </a:fld>
            <a:endParaRPr lang="tr-TR"/>
          </a:p>
        </p:txBody>
      </p:sp>
    </p:spTree>
    <p:extLst>
      <p:ext uri="{BB962C8B-B14F-4D97-AF65-F5344CB8AC3E}">
        <p14:creationId xmlns:p14="http://schemas.microsoft.com/office/powerpoint/2010/main" val="2419949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tr-TR"/>
          </a:p>
        </p:txBody>
      </p:sp>
      <p:sp>
        <p:nvSpPr>
          <p:cNvPr id="60419"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tr-TR"/>
          </a:p>
        </p:txBody>
      </p:sp>
      <p:sp>
        <p:nvSpPr>
          <p:cNvPr id="60420" name="Rectangle 4"/>
          <p:cNvSpPr>
            <a:spLocks noGrp="1" noRot="1" noChangeAspect="1" noChangeArrowheads="1" noTextEdit="1"/>
          </p:cNvSpPr>
          <p:nvPr>
            <p:ph type="sldImg" idx="2"/>
          </p:nvPr>
        </p:nvSpPr>
        <p:spPr bwMode="auto">
          <a:xfrm>
            <a:off x="585788" y="742950"/>
            <a:ext cx="5626100" cy="4219575"/>
          </a:xfrm>
          <a:prstGeom prst="rect">
            <a:avLst/>
          </a:prstGeom>
          <a:noFill/>
          <a:ln w="9525">
            <a:solidFill>
              <a:srgbClr val="000000"/>
            </a:solidFill>
            <a:miter lim="800000"/>
            <a:headEnd/>
            <a:tailEnd/>
          </a:ln>
          <a:effectLst/>
        </p:spPr>
      </p:sp>
      <p:sp>
        <p:nvSpPr>
          <p:cNvPr id="60421" name="Rectangle 5"/>
          <p:cNvSpPr>
            <a:spLocks noGrp="1" noChangeArrowheads="1"/>
          </p:cNvSpPr>
          <p:nvPr>
            <p:ph type="body" sz="quarter" idx="3"/>
          </p:nvPr>
        </p:nvSpPr>
        <p:spPr bwMode="auto">
          <a:xfrm>
            <a:off x="758825" y="5040313"/>
            <a:ext cx="5280025" cy="414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6042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tr-TR"/>
          </a:p>
        </p:txBody>
      </p:sp>
      <p:sp>
        <p:nvSpPr>
          <p:cNvPr id="6042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6B963CF4-3498-4E0A-8013-4CD6C00CCC29}" type="slidenum">
              <a:rPr lang="tr-TR"/>
              <a:pPr/>
              <a:t>‹#›</a:t>
            </a:fld>
            <a:endParaRPr lang="tr-TR"/>
          </a:p>
        </p:txBody>
      </p:sp>
    </p:spTree>
    <p:extLst>
      <p:ext uri="{BB962C8B-B14F-4D97-AF65-F5344CB8AC3E}">
        <p14:creationId xmlns:p14="http://schemas.microsoft.com/office/powerpoint/2010/main" val="279223696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2429F3-5F4D-4211-9DFA-BD7F282941E1}" type="slidenum">
              <a:rPr lang="tr-TR"/>
              <a:pPr/>
              <a:t>1</a:t>
            </a:fld>
            <a:endParaRPr lang="tr-TR"/>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5A2610-CE54-491A-AB10-5266018187CB}" type="slidenum">
              <a:rPr lang="tr-TR"/>
              <a:pPr/>
              <a:t>10</a:t>
            </a:fld>
            <a:endParaRPr lang="tr-TR"/>
          </a:p>
        </p:txBody>
      </p:sp>
      <p:sp>
        <p:nvSpPr>
          <p:cNvPr id="261122" name="Rectangle 2"/>
          <p:cNvSpPr>
            <a:spLocks noGrp="1" noRot="1" noChangeAspect="1" noChangeArrowheads="1" noTextEdit="1"/>
          </p:cNvSpPr>
          <p:nvPr>
            <p:ph type="sldImg"/>
          </p:nvPr>
        </p:nvSpPr>
        <p:spPr>
          <a:ln/>
        </p:spPr>
      </p:sp>
      <p:sp>
        <p:nvSpPr>
          <p:cNvPr id="261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EE5001-59BF-4832-A2CB-71B87BAC9F77}" type="slidenum">
              <a:rPr lang="tr-TR"/>
              <a:pPr/>
              <a:t>11</a:t>
            </a:fld>
            <a:endParaRPr lang="tr-TR"/>
          </a:p>
        </p:txBody>
      </p:sp>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BF3DAC-5A97-4F78-894F-00967F5BBB75}" type="slidenum">
              <a:rPr lang="tr-TR"/>
              <a:pPr/>
              <a:t>12</a:t>
            </a:fld>
            <a:endParaRPr lang="tr-TR"/>
          </a:p>
        </p:txBody>
      </p:sp>
      <p:sp>
        <p:nvSpPr>
          <p:cNvPr id="259074" name="Rectangle 2"/>
          <p:cNvSpPr>
            <a:spLocks noGrp="1" noRot="1" noChangeAspect="1" noChangeArrowheads="1" noTextEdit="1"/>
          </p:cNvSpPr>
          <p:nvPr>
            <p:ph type="sldImg"/>
          </p:nvPr>
        </p:nvSpPr>
        <p:spPr>
          <a:ln/>
        </p:spPr>
      </p:sp>
      <p:sp>
        <p:nvSpPr>
          <p:cNvPr id="259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DB879A-44F2-4F92-8510-5A35C9DDD0A1}" type="slidenum">
              <a:rPr lang="tr-TR"/>
              <a:pPr/>
              <a:t>13</a:t>
            </a:fld>
            <a:endParaRPr lang="tr-TR"/>
          </a:p>
        </p:txBody>
      </p:sp>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4ACE61-3C58-407F-B929-2BCFD24F76AC}" type="slidenum">
              <a:rPr lang="tr-TR"/>
              <a:pPr/>
              <a:t>14</a:t>
            </a:fld>
            <a:endParaRPr lang="tr-TR"/>
          </a:p>
        </p:txBody>
      </p:sp>
      <p:sp>
        <p:nvSpPr>
          <p:cNvPr id="257026" name="Rectangle 2"/>
          <p:cNvSpPr>
            <a:spLocks noGrp="1" noRot="1" noChangeAspect="1"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ACF10C-000B-4B30-8F24-3CFA09D9630E}" type="slidenum">
              <a:rPr lang="tr-TR"/>
              <a:pPr/>
              <a:t>15</a:t>
            </a:fld>
            <a:endParaRPr lang="tr-TR"/>
          </a:p>
        </p:txBody>
      </p:sp>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89F568-46E3-4D22-8501-7EDB3A520724}" type="slidenum">
              <a:rPr lang="tr-TR"/>
              <a:pPr/>
              <a:t>16</a:t>
            </a:fld>
            <a:endParaRPr lang="tr-TR"/>
          </a:p>
        </p:txBody>
      </p:sp>
      <p:sp>
        <p:nvSpPr>
          <p:cNvPr id="254978" name="Rectangle 2"/>
          <p:cNvSpPr>
            <a:spLocks noGrp="1" noRot="1" noChangeAspect="1" noChangeArrowheads="1" noTextEdit="1"/>
          </p:cNvSpPr>
          <p:nvPr>
            <p:ph type="sldImg"/>
          </p:nvPr>
        </p:nvSpPr>
        <p:spPr>
          <a:ln/>
        </p:spPr>
      </p:sp>
      <p:sp>
        <p:nvSpPr>
          <p:cNvPr id="254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2F880A-CA98-4999-A1EF-CFAC68DBF10C}" type="slidenum">
              <a:rPr lang="tr-TR"/>
              <a:pPr/>
              <a:t>17</a:t>
            </a:fld>
            <a:endParaRPr lang="tr-TR"/>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690CB1-AB23-4D4D-BDD2-1375ED7469E6}" type="slidenum">
              <a:rPr lang="tr-TR"/>
              <a:pPr/>
              <a:t>18</a:t>
            </a:fld>
            <a:endParaRPr lang="tr-TR"/>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2E6580-733D-47D1-A901-A513E17A5817}" type="slidenum">
              <a:rPr lang="tr-TR"/>
              <a:pPr/>
              <a:t>19</a:t>
            </a:fld>
            <a:endParaRPr lang="tr-TR"/>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6745D3-0F6B-4A60-B723-2E33E99222AA}" type="slidenum">
              <a:rPr lang="tr-TR"/>
              <a:pPr/>
              <a:t>2</a:t>
            </a:fld>
            <a:endParaRPr lang="tr-TR"/>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29DCB0-BD77-4DA8-9801-9EC72679A808}" type="slidenum">
              <a:rPr lang="tr-TR"/>
              <a:pPr/>
              <a:t>20</a:t>
            </a:fld>
            <a:endParaRPr lang="tr-TR"/>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C25379-234C-403D-9CBC-D09517639760}" type="slidenum">
              <a:rPr lang="tr-TR"/>
              <a:pPr/>
              <a:t>21</a:t>
            </a:fld>
            <a:endParaRPr lang="tr-TR"/>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725198-ADA9-4727-9A7B-3CED509D7DE4}" type="slidenum">
              <a:rPr lang="tr-TR"/>
              <a:pPr/>
              <a:t>22</a:t>
            </a:fld>
            <a:endParaRPr lang="tr-TR"/>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4D3E04-3B74-4DC7-86BD-15E642A664FA}" type="slidenum">
              <a:rPr lang="tr-TR"/>
              <a:pPr/>
              <a:t>23</a:t>
            </a:fld>
            <a:endParaRPr lang="tr-TR"/>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F84340-4818-4A4E-A71C-69473C785EFC}" type="slidenum">
              <a:rPr lang="tr-TR"/>
              <a:pPr/>
              <a:t>24</a:t>
            </a:fld>
            <a:endParaRPr lang="tr-TR"/>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418F61-636E-49B6-90B5-F277425CF341}" type="slidenum">
              <a:rPr lang="tr-TR"/>
              <a:pPr/>
              <a:t>25</a:t>
            </a:fld>
            <a:endParaRPr lang="tr-TR"/>
          </a:p>
        </p:txBody>
      </p:sp>
      <p:sp>
        <p:nvSpPr>
          <p:cNvPr id="252930" name="Rectangle 2"/>
          <p:cNvSpPr>
            <a:spLocks noGrp="1" noRot="1" noChangeAspect="1"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C2B325-7D40-437A-BC03-E8533F7093E8}" type="slidenum">
              <a:rPr lang="tr-TR"/>
              <a:pPr/>
              <a:t>26</a:t>
            </a:fld>
            <a:endParaRPr lang="tr-TR"/>
          </a:p>
        </p:txBody>
      </p:sp>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p:txBody>
          <a:bodyPr/>
          <a:lstStyle/>
          <a:p>
            <a:pPr algn="just">
              <a:lnSpc>
                <a:spcPct val="80000"/>
              </a:lnSpc>
            </a:pPr>
            <a:r>
              <a:rPr lang="tr-TR" sz="800"/>
              <a:t>Darbe modülasyonunda, taşıyıcının darbe katarı olması nedeniyle, sürekli dalga modülasyonuna göre üstünlükleri şöyle özetlenebilir:</a:t>
            </a:r>
          </a:p>
          <a:p>
            <a:pPr algn="just">
              <a:lnSpc>
                <a:spcPct val="80000"/>
              </a:lnSpc>
            </a:pPr>
            <a:endParaRPr lang="tr-TR" sz="800"/>
          </a:p>
          <a:p>
            <a:pPr lvl="1" algn="just">
              <a:lnSpc>
                <a:spcPct val="80000"/>
              </a:lnSpc>
            </a:pPr>
            <a:r>
              <a:rPr lang="tr-TR" sz="800"/>
              <a:t>Darbe modülasyonunda iletilen güç yalnız kısa darbeler içinde yoğunlaşmıştır. Sürekli dalga modülasyonundaki gibi sürekli olarak dağılmamıştır. Bu özellik tasarımcılara önemli kolaylıklar sağlamaktadır. Örneğin, yüksek güçlü mikrodalga tüpleri ve lazerler darbe biçiminde çalışmaya elverişli elemanlardır.</a:t>
            </a:r>
          </a:p>
          <a:p>
            <a:pPr lvl="1" algn="just">
              <a:lnSpc>
                <a:spcPct val="80000"/>
              </a:lnSpc>
            </a:pPr>
            <a:r>
              <a:rPr lang="tr-TR" sz="800"/>
              <a:t>Darbeler arasındaki boşluklar, diğer mesajlara ait örneklerle doldurularak, tek bir haberleşme sistemi üzerinden birden fazla mesaj işaretinin iletilmesi sağlanabilir.</a:t>
            </a:r>
          </a:p>
          <a:p>
            <a:pPr lvl="1" algn="just">
              <a:lnSpc>
                <a:spcPct val="80000"/>
              </a:lnSpc>
            </a:pPr>
            <a:r>
              <a:rPr lang="tr-TR" sz="800"/>
              <a:t>İşlemler ayrık türden işaretlerle yapıldığı için, son yıllarda tümleşik devre teknolojisindeki büyük gelişmeler, sayısal haberleşme devrelerinin gerçekleşmesini kolaylaştırmıştır.</a:t>
            </a:r>
          </a:p>
          <a:p>
            <a:pPr lvl="1" algn="just">
              <a:lnSpc>
                <a:spcPct val="80000"/>
              </a:lnSpc>
            </a:pPr>
            <a:r>
              <a:rPr lang="tr-TR" sz="800"/>
              <a:t>Sayısal işaret işleme tekniklerindeki ilerlemeler, sayısal işaretlerin daha yaygın kullanılmasına neden olmuştur.</a:t>
            </a:r>
          </a:p>
          <a:p>
            <a:pPr lvl="1" algn="just">
              <a:lnSpc>
                <a:spcPct val="80000"/>
              </a:lnSpc>
            </a:pPr>
            <a:r>
              <a:rPr lang="tr-TR" sz="800"/>
              <a:t>Bazı darbe modülasyonlu sistemler gürültü ve diğer bozucu işaretler açısından sürekli dalga haberleşmesinden daha güvenilir bulunmaktadır.</a:t>
            </a:r>
          </a:p>
          <a:p>
            <a:pPr algn="just">
              <a:lnSpc>
                <a:spcPct val="80000"/>
              </a:lnSpc>
            </a:pPr>
            <a:endParaRPr lang="tr-TR" sz="800"/>
          </a:p>
          <a:p>
            <a:pPr algn="just">
              <a:lnSpc>
                <a:spcPct val="80000"/>
              </a:lnSpc>
            </a:pPr>
            <a:r>
              <a:rPr lang="tr-TR" sz="800"/>
              <a:t>Sürekli dalga modülasyonu ile darbe modülasyonu arasındaki bir diğer önemli bir fark da, modüle edilmemiş dalga katarının çok önemli miktarda alçak frekans bileşenleri hatta doğru akım bileşeni içermesidir. Bu nedenle, modüle edilmiş dalgaların belirli bir frekans bandına sahip kanallardan iletilebilmesi için ikinci bir modülasyon işlemine ihtiyaç duyulur.  Bu yüksek frekanslı kanallarda bir sürekli dalga modülasyonu, örneğin FM kullanılabilir. Bir kablo üzerinden yapılan iletimde ise, daha farklı modülasyon yöntemleri kullanılır.</a:t>
            </a:r>
          </a:p>
          <a:p>
            <a:pPr algn="just">
              <a:lnSpc>
                <a:spcPct val="80000"/>
              </a:lnSpc>
            </a:pPr>
            <a:endParaRPr lang="tr-TR" sz="800"/>
          </a:p>
          <a:p>
            <a:pPr algn="just">
              <a:lnSpc>
                <a:spcPct val="80000"/>
              </a:lnSpc>
            </a:pPr>
            <a:r>
              <a:rPr lang="tr-TR" sz="800"/>
              <a:t>Özellikle Darbe Modülasyonu tipinde, taşıyıcı sürekli bir sinyal olmayıp darbeli bir kare dalgaya benzer. En büyük özelliği bilginin temel bantta kalması ve daha yüksek bir frekanslı bir taşıyıcıya çevrilmemesidir. Genellikle nicelemeli ve nicelemesiz olmak üzere iki kategoriye ayrılır.</a:t>
            </a:r>
          </a:p>
          <a:p>
            <a:pPr algn="just">
              <a:lnSpc>
                <a:spcPct val="80000"/>
              </a:lnSpc>
            </a:pPr>
            <a:endParaRPr lang="tr-TR" sz="800"/>
          </a:p>
          <a:p>
            <a:pPr algn="just">
              <a:lnSpc>
                <a:spcPct val="80000"/>
              </a:lnSpc>
            </a:pPr>
            <a:r>
              <a:rPr lang="tr-TR" sz="800"/>
              <a:t>Her iki kategoride de darbenin değiştirilebilen 3 parametresi vardır:</a:t>
            </a:r>
          </a:p>
          <a:p>
            <a:pPr lvl="1" algn="just">
              <a:lnSpc>
                <a:spcPct val="80000"/>
              </a:lnSpc>
            </a:pPr>
            <a:r>
              <a:rPr lang="tr-TR" sz="800"/>
              <a:t>Darbenin uzunluğu,</a:t>
            </a:r>
          </a:p>
          <a:p>
            <a:pPr lvl="1" algn="just">
              <a:lnSpc>
                <a:spcPct val="80000"/>
              </a:lnSpc>
            </a:pPr>
            <a:r>
              <a:rPr lang="tr-TR" sz="800"/>
              <a:t>Yüksekliği (genliği) ve</a:t>
            </a:r>
          </a:p>
          <a:p>
            <a:pPr lvl="1" algn="just">
              <a:lnSpc>
                <a:spcPct val="80000"/>
              </a:lnSpc>
            </a:pPr>
            <a:r>
              <a:rPr lang="tr-TR" sz="800"/>
              <a:t>Konumu</a:t>
            </a:r>
          </a:p>
          <a:p>
            <a:pPr algn="just">
              <a:lnSpc>
                <a:spcPct val="80000"/>
              </a:lnSpc>
            </a:pPr>
            <a:endParaRPr lang="tr-TR" sz="800"/>
          </a:p>
          <a:p>
            <a:pPr algn="just">
              <a:lnSpc>
                <a:spcPct val="80000"/>
              </a:lnSpc>
            </a:pPr>
            <a:r>
              <a:rPr lang="tr-TR" sz="800"/>
              <a:t>Darbe modülasyonu gerçekleştirilirken, ilk önemli adım, verilen bir mesaj işaretini ayrık örneklerden oluşan değerlere dönüştürme (örnekleme) işlemidir.</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F07044-BA7A-4239-BA54-B39738674E94}" type="slidenum">
              <a:rPr lang="tr-TR"/>
              <a:pPr/>
              <a:t>27</a:t>
            </a:fld>
            <a:endParaRPr lang="tr-TR"/>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F05EA5-4BA8-484C-87C9-120737EA378F}" type="slidenum">
              <a:rPr lang="tr-TR"/>
              <a:pPr/>
              <a:t>28</a:t>
            </a:fld>
            <a:endParaRPr lang="tr-TR"/>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280EFE-FF35-4870-AF24-9FDC232267AC}" type="slidenum">
              <a:rPr lang="tr-TR"/>
              <a:pPr/>
              <a:t>29</a:t>
            </a:fld>
            <a:endParaRPr lang="tr-TR"/>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C9165-3F64-4B63-955D-053E1FDD0E15}" type="slidenum">
              <a:rPr lang="tr-TR"/>
              <a:pPr/>
              <a:t>3</a:t>
            </a:fld>
            <a:endParaRPr lang="tr-TR"/>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F5F08D-F846-4059-B628-A1359E7E1F57}" type="slidenum">
              <a:rPr lang="tr-TR"/>
              <a:pPr/>
              <a:t>30</a:t>
            </a:fld>
            <a:endParaRPr lang="tr-TR"/>
          </a:p>
        </p:txBody>
      </p:sp>
      <p:sp>
        <p:nvSpPr>
          <p:cNvPr id="251906" name="Rectangle 2"/>
          <p:cNvSpPr>
            <a:spLocks noGrp="1" noRot="1" noChangeAspect="1" noChangeArrowheads="1" noTextEdit="1"/>
          </p:cNvSpPr>
          <p:nvPr>
            <p:ph type="sldImg"/>
          </p:nvPr>
        </p:nvSpPr>
        <p:spPr>
          <a:ln/>
        </p:spPr>
      </p:sp>
      <p:sp>
        <p:nvSpPr>
          <p:cNvPr id="251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49DADF-E63A-4A8E-806E-A079A547C142}" type="slidenum">
              <a:rPr lang="tr-TR"/>
              <a:pPr/>
              <a:t>31</a:t>
            </a:fld>
            <a:endParaRPr lang="tr-TR"/>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CF7F3C-FDE5-4E8F-A733-74625E20FD32}" type="slidenum">
              <a:rPr lang="tr-TR"/>
              <a:pPr/>
              <a:t>32</a:t>
            </a:fld>
            <a:endParaRPr lang="tr-TR"/>
          </a:p>
        </p:txBody>
      </p:sp>
      <p:sp>
        <p:nvSpPr>
          <p:cNvPr id="250882" name="Rectangle 2"/>
          <p:cNvSpPr>
            <a:spLocks noGrp="1" noRot="1" noChangeAspect="1" noChangeArrowheads="1" noTextEdit="1"/>
          </p:cNvSpPr>
          <p:nvPr>
            <p:ph type="sldImg"/>
          </p:nvPr>
        </p:nvSpPr>
        <p:spPr>
          <a:ln/>
        </p:spPr>
      </p:sp>
      <p:sp>
        <p:nvSpPr>
          <p:cNvPr id="250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A424B0-9E55-4DDF-9C61-7D52C6E8B69A}" type="slidenum">
              <a:rPr lang="tr-TR"/>
              <a:pPr/>
              <a:t>33</a:t>
            </a:fld>
            <a:endParaRPr lang="tr-TR"/>
          </a:p>
        </p:txBody>
      </p:sp>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p:txBody>
          <a:bodyPr/>
          <a:lstStyle/>
          <a:p>
            <a:pPr algn="just"/>
            <a:r>
              <a:rPr lang="tr-TR" sz="1000"/>
              <a:t>Darbe Kod Modülasyonunda (PCM), x(t) analog mesaj işaretinden alınan örnekler belirli kuanta seviyelerine yuvarlatıldıktan sonra kodlanmaktadır.</a:t>
            </a:r>
          </a:p>
          <a:p>
            <a:pPr algn="just"/>
            <a:r>
              <a:rPr lang="tr-TR" sz="1000"/>
              <a:t>Ancak görüntü işaretlerinde olduğu gibi uygulamada karşılaşılan bazı işaret türlerinde birbirine komşu örnekler arasında önemli ilişkiler vardır. Bu ilişkilerin büyük olması nedeniyle, bir örnek değerinin bilinmesi onu takip eden örnek değerlerinin de büyük olasılıkla belirlenebilmesini sağlar.</a:t>
            </a:r>
          </a:p>
          <a:p>
            <a:pPr algn="just"/>
            <a:r>
              <a:rPr lang="tr-TR" sz="1000"/>
              <a:t>O halde, her örneğin değerini ayrı ayrı göndermek gerekmeyebilir.</a:t>
            </a:r>
          </a:p>
          <a:p>
            <a:pPr algn="just"/>
            <a:r>
              <a:rPr lang="tr-TR" sz="1000"/>
              <a:t>Gerçek değerler yerine işaretteki değişimler (farklar) gönderilebilir. Böylece, her bir örnek için gönderilen bit sayısında büyük bir azalma sağlanabilir.</a:t>
            </a:r>
          </a:p>
          <a:p>
            <a:pPr algn="just"/>
            <a:r>
              <a:rPr lang="tr-TR" sz="1000"/>
              <a:t>Bu yöntemde birbirini izleyen örnekler arasındaki genlik farklarının kodlanması öngörüldüğünden, elde edilen kodlama tekniğine diferansiyel PCM veya DPCM adı verilir.</a:t>
            </a:r>
          </a:p>
          <a:p>
            <a:pPr algn="just"/>
            <a:r>
              <a:rPr lang="tr-TR" sz="1000"/>
              <a:t>DPCM’nin en basit şekli, iki örnek arasındaki farkın sadece pozitif veya negatif olduğu dikkate alınarak yapılan kodlamadır. Buna delta modülasyonu (DM) denir.</a:t>
            </a:r>
          </a:p>
          <a:p>
            <a:pPr algn="just"/>
            <a:r>
              <a:rPr lang="tr-TR" sz="1000"/>
              <a:t>Diğer bir anlatımla delta modülasyonunda arda arda gelen iki işaret örneğinin genlik farkı bir bit ile kodlanır. Bu biçimde tanımlanan delta modülasyonuna “Doğrusal Delta Modülasyonu” adı verilir.</a:t>
            </a:r>
          </a:p>
          <a:p>
            <a:pPr algn="just"/>
            <a:r>
              <a:rPr lang="tr-TR" sz="1000"/>
              <a:t>Çok hızlı değişen işaretler için, bu yöntem uygun değildir. Bunun nedeni DM’nin eğim izleme yeteneğinin sınırlı olmasıdır.</a:t>
            </a:r>
          </a:p>
          <a:p>
            <a:pPr algn="just"/>
            <a:r>
              <a:rPr lang="tr-TR" sz="1000"/>
              <a:t>DM’nin eğim izleme yeteneği, sıkıştırma-genleştirme (companding) metotlarıyla artırılabilmektedir.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BCDEBD-0F7B-419D-950A-6AD4E92BD38F}" type="slidenum">
              <a:rPr lang="tr-TR"/>
              <a:pPr/>
              <a:t>4</a:t>
            </a:fld>
            <a:endParaRPr lang="tr-TR"/>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pPr algn="just"/>
            <a:r>
              <a:rPr lang="tr-TR" b="1" u="sng"/>
              <a:t>Dalga Yönlendiriciler :</a:t>
            </a:r>
            <a:r>
              <a:rPr lang="tr-TR"/>
              <a:t> Koaksiyel kablolarda iletken direncinden dolayı, kayıplar frekans arttıkça artar. Aynı zamanda kablonun iç tarafındaki iletkeni destekleyen yalıtım maddesinden kaynaklanan kayıplarda artar. Toplam kayıplar 3-30 GHz gibi süper yüksek frekans aralığında çok büyük olur.Bu durum, içindeki kablo içindeki iletkeni çıkarıp elektromanyetik dalganın tıpkı gaz yada su taşınmasında olduğu gibi, içi boş bir tüple taşınmasıyla ortadan kaldırılır.</a:t>
            </a:r>
          </a:p>
          <a:p>
            <a:pPr algn="just"/>
            <a:r>
              <a:rPr lang="tr-TR"/>
              <a:t>Elektromanyetik dalga, radyo dalgalarının uzaya yayılmasını sağlayan antene benzer bir cihazla tüpün içine gönderilir. Faka burada enerji, uzayda yayılımda olduğu gibi dışa doğru yayılmak yerine tüpün içinde kalır ve tüp boyunca yönlenir. Bu nedenle bunlara “dalga yönlendiriciler” adı verilir.</a:t>
            </a:r>
          </a:p>
          <a:p>
            <a:pPr algn="just"/>
            <a:r>
              <a:rPr lang="tr-TR"/>
              <a:t>Yeterli yayılım için, bir dalga yönlendiricinin dik kesiti, enerji dalgasının dalga boyuyla doğrudan ilgili olmalıdır. Bu sebeple, bir dalga yönlendirici, yalnızca çalışma frekansı süper yüksek frekans aralığına ulaştığında, yani dalga boyu 10 ile 1 cm aralığında olduğunda pratikte kullanılabilecek makul boyutlara iner.</a:t>
            </a:r>
          </a:p>
          <a:p>
            <a:pPr algn="just"/>
            <a:r>
              <a:rPr lang="tr-TR"/>
              <a:t>Dalga yönlendiricinin dik kesiti dairevi veya dikdörtgensel olabilir.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C8AC82-3098-4C7F-BCDE-671FCE550FD4}" type="slidenum">
              <a:rPr lang="tr-TR"/>
              <a:pPr/>
              <a:t>5</a:t>
            </a:fld>
            <a:endParaRPr lang="tr-TR"/>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E95466-34CD-4260-86F4-4C797E35E448}" type="slidenum">
              <a:rPr lang="tr-TR"/>
              <a:pPr/>
              <a:t>6</a:t>
            </a:fld>
            <a:endParaRPr lang="tr-TR"/>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8E6600-5181-4052-9C5C-85CACC3DA1A9}" type="slidenum">
              <a:rPr lang="tr-TR"/>
              <a:pPr/>
              <a:t>7</a:t>
            </a:fld>
            <a:endParaRPr lang="tr-TR"/>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5E6123-1F5B-4C48-81F7-5D8EC3C9CB8A}" type="slidenum">
              <a:rPr lang="tr-TR"/>
              <a:pPr/>
              <a:t>8</a:t>
            </a:fld>
            <a:endParaRPr lang="tr-TR"/>
          </a:p>
        </p:txBody>
      </p:sp>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4AE074-029B-49EC-982F-83FC7862DA91}" type="slidenum">
              <a:rPr lang="tr-TR"/>
              <a:pPr/>
              <a:t>9</a:t>
            </a:fld>
            <a:endParaRPr lang="tr-TR"/>
          </a:p>
        </p:txBody>
      </p:sp>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5890" name="Group 2"/>
          <p:cNvGrpSpPr>
            <a:grpSpLocks/>
          </p:cNvGrpSpPr>
          <p:nvPr/>
        </p:nvGrpSpPr>
        <p:grpSpPr bwMode="auto">
          <a:xfrm>
            <a:off x="-633413" y="798513"/>
            <a:ext cx="7542213" cy="6029325"/>
            <a:chOff x="-384" y="480"/>
            <a:chExt cx="4751" cy="3798"/>
          </a:xfrm>
        </p:grpSpPr>
        <p:grpSp>
          <p:nvGrpSpPr>
            <p:cNvPr id="165891" name="Group 3"/>
            <p:cNvGrpSpPr>
              <a:grpSpLocks/>
            </p:cNvGrpSpPr>
            <p:nvPr/>
          </p:nvGrpSpPr>
          <p:grpSpPr bwMode="auto">
            <a:xfrm>
              <a:off x="-384" y="480"/>
              <a:ext cx="4751" cy="3798"/>
              <a:chOff x="0" y="522"/>
              <a:chExt cx="4751" cy="3798"/>
            </a:xfrm>
          </p:grpSpPr>
          <p:grpSp>
            <p:nvGrpSpPr>
              <p:cNvPr id="165892" name="Group 4"/>
              <p:cNvGrpSpPr>
                <a:grpSpLocks/>
              </p:cNvGrpSpPr>
              <p:nvPr userDrawn="1"/>
            </p:nvGrpSpPr>
            <p:grpSpPr bwMode="auto">
              <a:xfrm>
                <a:off x="0" y="522"/>
                <a:ext cx="4751" cy="3794"/>
                <a:chOff x="0" y="522"/>
                <a:chExt cx="4751" cy="3794"/>
              </a:xfrm>
            </p:grpSpPr>
            <p:sp>
              <p:nvSpPr>
                <p:cNvPr id="165893" name="Freeform 5"/>
                <p:cNvSpPr>
                  <a:spLocks/>
                </p:cNvSpPr>
                <p:nvPr userDrawn="1"/>
              </p:nvSpPr>
              <p:spPr bwMode="hidden">
                <a:xfrm>
                  <a:off x="628" y="1241"/>
                  <a:ext cx="3281" cy="3075"/>
                </a:xfrm>
                <a:custGeom>
                  <a:avLst/>
                  <a:gdLst/>
                  <a:ahLst/>
                  <a:cxnLst>
                    <a:cxn ang="0">
                      <a:pos x="502" y="1990"/>
                    </a:cxn>
                    <a:cxn ang="0">
                      <a:pos x="186" y="1474"/>
                    </a:cxn>
                    <a:cxn ang="0">
                      <a:pos x="66" y="1169"/>
                    </a:cxn>
                    <a:cxn ang="0">
                      <a:pos x="12" y="875"/>
                    </a:cxn>
                    <a:cxn ang="0">
                      <a:pos x="18" y="611"/>
                    </a:cxn>
                    <a:cxn ang="0">
                      <a:pos x="84" y="389"/>
                    </a:cxn>
                    <a:cxn ang="0">
                      <a:pos x="209" y="216"/>
                    </a:cxn>
                    <a:cxn ang="0">
                      <a:pos x="508" y="42"/>
                    </a:cxn>
                    <a:cxn ang="0">
                      <a:pos x="891" y="6"/>
                    </a:cxn>
                    <a:cxn ang="0">
                      <a:pos x="1334" y="102"/>
                    </a:cxn>
                    <a:cxn ang="0">
                      <a:pos x="1806" y="324"/>
                    </a:cxn>
                    <a:cxn ang="0">
                      <a:pos x="2272" y="659"/>
                    </a:cxn>
                    <a:cxn ang="0">
                      <a:pos x="2769" y="1187"/>
                    </a:cxn>
                    <a:cxn ang="0">
                      <a:pos x="3085" y="1702"/>
                    </a:cxn>
                    <a:cxn ang="0">
                      <a:pos x="3205" y="2008"/>
                    </a:cxn>
                    <a:cxn ang="0">
                      <a:pos x="3259" y="2302"/>
                    </a:cxn>
                    <a:cxn ang="0">
                      <a:pos x="3253" y="2565"/>
                    </a:cxn>
                    <a:cxn ang="0">
                      <a:pos x="3187" y="2781"/>
                    </a:cxn>
                    <a:cxn ang="0">
                      <a:pos x="3068" y="2961"/>
                    </a:cxn>
                    <a:cxn ang="0">
                      <a:pos x="2918" y="3075"/>
                    </a:cxn>
                    <a:cxn ang="0">
                      <a:pos x="3068" y="2967"/>
                    </a:cxn>
                    <a:cxn ang="0">
                      <a:pos x="3193" y="2787"/>
                    </a:cxn>
                    <a:cxn ang="0">
                      <a:pos x="3259" y="2565"/>
                    </a:cxn>
                    <a:cxn ang="0">
                      <a:pos x="3265" y="2302"/>
                    </a:cxn>
                    <a:cxn ang="0">
                      <a:pos x="3211" y="2008"/>
                    </a:cxn>
                    <a:cxn ang="0">
                      <a:pos x="3091" y="1702"/>
                    </a:cxn>
                    <a:cxn ang="0">
                      <a:pos x="2775" y="1181"/>
                    </a:cxn>
                    <a:cxn ang="0">
                      <a:pos x="2278" y="653"/>
                    </a:cxn>
                    <a:cxn ang="0">
                      <a:pos x="1806" y="318"/>
                    </a:cxn>
                    <a:cxn ang="0">
                      <a:pos x="1334" y="96"/>
                    </a:cxn>
                    <a:cxn ang="0">
                      <a:pos x="891" y="0"/>
                    </a:cxn>
                    <a:cxn ang="0">
                      <a:pos x="502" y="36"/>
                    </a:cxn>
                    <a:cxn ang="0">
                      <a:pos x="204" y="210"/>
                    </a:cxn>
                    <a:cxn ang="0">
                      <a:pos x="78" y="389"/>
                    </a:cxn>
                    <a:cxn ang="0">
                      <a:pos x="12" y="611"/>
                    </a:cxn>
                    <a:cxn ang="0">
                      <a:pos x="6" y="875"/>
                    </a:cxn>
                    <a:cxn ang="0">
                      <a:pos x="60" y="1169"/>
                    </a:cxn>
                    <a:cxn ang="0">
                      <a:pos x="180" y="1474"/>
                    </a:cxn>
                    <a:cxn ang="0">
                      <a:pos x="353" y="1786"/>
                    </a:cxn>
                    <a:cxn ang="0">
                      <a:pos x="849" y="2380"/>
                    </a:cxn>
                    <a:cxn ang="0">
                      <a:pos x="1244" y="2709"/>
                    </a:cxn>
                    <a:cxn ang="0">
                      <a:pos x="1656" y="2961"/>
                    </a:cxn>
                    <a:cxn ang="0">
                      <a:pos x="1937" y="3075"/>
                    </a:cxn>
                    <a:cxn ang="0">
                      <a:pos x="1525" y="2889"/>
                    </a:cxn>
                    <a:cxn ang="0">
                      <a:pos x="1118" y="2607"/>
                    </a:cxn>
                    <a:cxn ang="0">
                      <a:pos x="849" y="2380"/>
                    </a:cxn>
                  </a:cxnLst>
                  <a:rect l="0" t="0" r="r" b="b"/>
                  <a:pathLst>
                    <a:path w="3271" h="3075">
                      <a:moveTo>
                        <a:pt x="849" y="2380"/>
                      </a:moveTo>
                      <a:lnTo>
                        <a:pt x="664" y="2188"/>
                      </a:lnTo>
                      <a:lnTo>
                        <a:pt x="502" y="1990"/>
                      </a:lnTo>
                      <a:lnTo>
                        <a:pt x="359" y="1786"/>
                      </a:lnTo>
                      <a:lnTo>
                        <a:pt x="239" y="1576"/>
                      </a:lnTo>
                      <a:lnTo>
                        <a:pt x="186" y="1474"/>
                      </a:lnTo>
                      <a:lnTo>
                        <a:pt x="138" y="1373"/>
                      </a:lnTo>
                      <a:lnTo>
                        <a:pt x="102" y="1271"/>
                      </a:lnTo>
                      <a:lnTo>
                        <a:pt x="66" y="1169"/>
                      </a:lnTo>
                      <a:lnTo>
                        <a:pt x="42" y="1067"/>
                      </a:lnTo>
                      <a:lnTo>
                        <a:pt x="24" y="971"/>
                      </a:lnTo>
                      <a:lnTo>
                        <a:pt x="12" y="875"/>
                      </a:lnTo>
                      <a:lnTo>
                        <a:pt x="6" y="779"/>
                      </a:lnTo>
                      <a:lnTo>
                        <a:pt x="6" y="695"/>
                      </a:lnTo>
                      <a:lnTo>
                        <a:pt x="18" y="611"/>
                      </a:lnTo>
                      <a:lnTo>
                        <a:pt x="30" y="533"/>
                      </a:lnTo>
                      <a:lnTo>
                        <a:pt x="54" y="461"/>
                      </a:lnTo>
                      <a:lnTo>
                        <a:pt x="84" y="389"/>
                      </a:lnTo>
                      <a:lnTo>
                        <a:pt x="120" y="330"/>
                      </a:lnTo>
                      <a:lnTo>
                        <a:pt x="162" y="270"/>
                      </a:lnTo>
                      <a:lnTo>
                        <a:pt x="209" y="216"/>
                      </a:lnTo>
                      <a:lnTo>
                        <a:pt x="299" y="144"/>
                      </a:lnTo>
                      <a:lnTo>
                        <a:pt x="395" y="84"/>
                      </a:lnTo>
                      <a:lnTo>
                        <a:pt x="508" y="42"/>
                      </a:lnTo>
                      <a:lnTo>
                        <a:pt x="628" y="18"/>
                      </a:lnTo>
                      <a:lnTo>
                        <a:pt x="754" y="6"/>
                      </a:lnTo>
                      <a:lnTo>
                        <a:pt x="891" y="6"/>
                      </a:lnTo>
                      <a:lnTo>
                        <a:pt x="1035" y="24"/>
                      </a:lnTo>
                      <a:lnTo>
                        <a:pt x="1184" y="60"/>
                      </a:lnTo>
                      <a:lnTo>
                        <a:pt x="1334" y="102"/>
                      </a:lnTo>
                      <a:lnTo>
                        <a:pt x="1489" y="162"/>
                      </a:lnTo>
                      <a:lnTo>
                        <a:pt x="1644" y="240"/>
                      </a:lnTo>
                      <a:lnTo>
                        <a:pt x="1806" y="324"/>
                      </a:lnTo>
                      <a:lnTo>
                        <a:pt x="1961" y="425"/>
                      </a:lnTo>
                      <a:lnTo>
                        <a:pt x="2117" y="533"/>
                      </a:lnTo>
                      <a:lnTo>
                        <a:pt x="2272" y="659"/>
                      </a:lnTo>
                      <a:lnTo>
                        <a:pt x="2422" y="797"/>
                      </a:lnTo>
                      <a:lnTo>
                        <a:pt x="2607" y="989"/>
                      </a:lnTo>
                      <a:lnTo>
                        <a:pt x="2769" y="1187"/>
                      </a:lnTo>
                      <a:lnTo>
                        <a:pt x="2912" y="1391"/>
                      </a:lnTo>
                      <a:lnTo>
                        <a:pt x="3032" y="1600"/>
                      </a:lnTo>
                      <a:lnTo>
                        <a:pt x="3085" y="1702"/>
                      </a:lnTo>
                      <a:lnTo>
                        <a:pt x="3133" y="1804"/>
                      </a:lnTo>
                      <a:lnTo>
                        <a:pt x="3169" y="1906"/>
                      </a:lnTo>
                      <a:lnTo>
                        <a:pt x="3205" y="2008"/>
                      </a:lnTo>
                      <a:lnTo>
                        <a:pt x="3229" y="2110"/>
                      </a:lnTo>
                      <a:lnTo>
                        <a:pt x="3247" y="2206"/>
                      </a:lnTo>
                      <a:lnTo>
                        <a:pt x="3259" y="2302"/>
                      </a:lnTo>
                      <a:lnTo>
                        <a:pt x="3265" y="2398"/>
                      </a:lnTo>
                      <a:lnTo>
                        <a:pt x="3265" y="2482"/>
                      </a:lnTo>
                      <a:lnTo>
                        <a:pt x="3253" y="2565"/>
                      </a:lnTo>
                      <a:lnTo>
                        <a:pt x="3241" y="2643"/>
                      </a:lnTo>
                      <a:lnTo>
                        <a:pt x="3217" y="2715"/>
                      </a:lnTo>
                      <a:lnTo>
                        <a:pt x="3187" y="2781"/>
                      </a:lnTo>
                      <a:lnTo>
                        <a:pt x="3157" y="2847"/>
                      </a:lnTo>
                      <a:lnTo>
                        <a:pt x="3115" y="2907"/>
                      </a:lnTo>
                      <a:lnTo>
                        <a:pt x="3068" y="2961"/>
                      </a:lnTo>
                      <a:lnTo>
                        <a:pt x="3068" y="2961"/>
                      </a:lnTo>
                      <a:lnTo>
                        <a:pt x="2996" y="3021"/>
                      </a:lnTo>
                      <a:lnTo>
                        <a:pt x="2918" y="3075"/>
                      </a:lnTo>
                      <a:lnTo>
                        <a:pt x="2930" y="3075"/>
                      </a:lnTo>
                      <a:lnTo>
                        <a:pt x="3002" y="3027"/>
                      </a:lnTo>
                      <a:lnTo>
                        <a:pt x="3068" y="2967"/>
                      </a:lnTo>
                      <a:lnTo>
                        <a:pt x="3115" y="2913"/>
                      </a:lnTo>
                      <a:lnTo>
                        <a:pt x="3157" y="2853"/>
                      </a:lnTo>
                      <a:lnTo>
                        <a:pt x="3193" y="2787"/>
                      </a:lnTo>
                      <a:lnTo>
                        <a:pt x="3223" y="2721"/>
                      </a:lnTo>
                      <a:lnTo>
                        <a:pt x="3247" y="2643"/>
                      </a:lnTo>
                      <a:lnTo>
                        <a:pt x="3259" y="2565"/>
                      </a:lnTo>
                      <a:lnTo>
                        <a:pt x="3271" y="2482"/>
                      </a:lnTo>
                      <a:lnTo>
                        <a:pt x="3271" y="2398"/>
                      </a:lnTo>
                      <a:lnTo>
                        <a:pt x="3265" y="2302"/>
                      </a:lnTo>
                      <a:lnTo>
                        <a:pt x="3253" y="2206"/>
                      </a:lnTo>
                      <a:lnTo>
                        <a:pt x="3235" y="2110"/>
                      </a:lnTo>
                      <a:lnTo>
                        <a:pt x="3211" y="2008"/>
                      </a:lnTo>
                      <a:lnTo>
                        <a:pt x="3175" y="1906"/>
                      </a:lnTo>
                      <a:lnTo>
                        <a:pt x="3139" y="1804"/>
                      </a:lnTo>
                      <a:lnTo>
                        <a:pt x="3091" y="1702"/>
                      </a:lnTo>
                      <a:lnTo>
                        <a:pt x="3038" y="1594"/>
                      </a:lnTo>
                      <a:lnTo>
                        <a:pt x="2918" y="1391"/>
                      </a:lnTo>
                      <a:lnTo>
                        <a:pt x="2775" y="1181"/>
                      </a:lnTo>
                      <a:lnTo>
                        <a:pt x="2613" y="983"/>
                      </a:lnTo>
                      <a:lnTo>
                        <a:pt x="2428" y="791"/>
                      </a:lnTo>
                      <a:lnTo>
                        <a:pt x="2278" y="653"/>
                      </a:lnTo>
                      <a:lnTo>
                        <a:pt x="2123" y="527"/>
                      </a:lnTo>
                      <a:lnTo>
                        <a:pt x="1967" y="419"/>
                      </a:lnTo>
                      <a:lnTo>
                        <a:pt x="1806" y="318"/>
                      </a:lnTo>
                      <a:lnTo>
                        <a:pt x="1650" y="234"/>
                      </a:lnTo>
                      <a:lnTo>
                        <a:pt x="1489" y="156"/>
                      </a:lnTo>
                      <a:lnTo>
                        <a:pt x="1334" y="96"/>
                      </a:lnTo>
                      <a:lnTo>
                        <a:pt x="1184" y="54"/>
                      </a:lnTo>
                      <a:lnTo>
                        <a:pt x="1035" y="18"/>
                      </a:lnTo>
                      <a:lnTo>
                        <a:pt x="891" y="0"/>
                      </a:lnTo>
                      <a:lnTo>
                        <a:pt x="754" y="0"/>
                      </a:lnTo>
                      <a:lnTo>
                        <a:pt x="622" y="12"/>
                      </a:lnTo>
                      <a:lnTo>
                        <a:pt x="502" y="36"/>
                      </a:lnTo>
                      <a:lnTo>
                        <a:pt x="395" y="78"/>
                      </a:lnTo>
                      <a:lnTo>
                        <a:pt x="293" y="138"/>
                      </a:lnTo>
                      <a:lnTo>
                        <a:pt x="204" y="210"/>
                      </a:lnTo>
                      <a:lnTo>
                        <a:pt x="156" y="264"/>
                      </a:lnTo>
                      <a:lnTo>
                        <a:pt x="114" y="324"/>
                      </a:lnTo>
                      <a:lnTo>
                        <a:pt x="78" y="389"/>
                      </a:lnTo>
                      <a:lnTo>
                        <a:pt x="48" y="461"/>
                      </a:lnTo>
                      <a:lnTo>
                        <a:pt x="30" y="533"/>
                      </a:lnTo>
                      <a:lnTo>
                        <a:pt x="12" y="611"/>
                      </a:lnTo>
                      <a:lnTo>
                        <a:pt x="6" y="695"/>
                      </a:lnTo>
                      <a:lnTo>
                        <a:pt x="0" y="779"/>
                      </a:lnTo>
                      <a:lnTo>
                        <a:pt x="6" y="875"/>
                      </a:lnTo>
                      <a:lnTo>
                        <a:pt x="18" y="971"/>
                      </a:lnTo>
                      <a:lnTo>
                        <a:pt x="36" y="1067"/>
                      </a:lnTo>
                      <a:lnTo>
                        <a:pt x="60" y="1169"/>
                      </a:lnTo>
                      <a:lnTo>
                        <a:pt x="96" y="1271"/>
                      </a:lnTo>
                      <a:lnTo>
                        <a:pt x="132" y="1373"/>
                      </a:lnTo>
                      <a:lnTo>
                        <a:pt x="180" y="1474"/>
                      </a:lnTo>
                      <a:lnTo>
                        <a:pt x="233" y="1582"/>
                      </a:lnTo>
                      <a:lnTo>
                        <a:pt x="287" y="1684"/>
                      </a:lnTo>
                      <a:lnTo>
                        <a:pt x="353" y="1786"/>
                      </a:lnTo>
                      <a:lnTo>
                        <a:pt x="496" y="1990"/>
                      </a:lnTo>
                      <a:lnTo>
                        <a:pt x="664" y="2188"/>
                      </a:lnTo>
                      <a:lnTo>
                        <a:pt x="849" y="2380"/>
                      </a:lnTo>
                      <a:lnTo>
                        <a:pt x="981" y="2500"/>
                      </a:lnTo>
                      <a:lnTo>
                        <a:pt x="1112" y="2607"/>
                      </a:lnTo>
                      <a:lnTo>
                        <a:pt x="1244" y="2709"/>
                      </a:lnTo>
                      <a:lnTo>
                        <a:pt x="1381" y="2805"/>
                      </a:lnTo>
                      <a:lnTo>
                        <a:pt x="1519" y="2889"/>
                      </a:lnTo>
                      <a:lnTo>
                        <a:pt x="1656" y="2961"/>
                      </a:lnTo>
                      <a:lnTo>
                        <a:pt x="1788" y="3021"/>
                      </a:lnTo>
                      <a:lnTo>
                        <a:pt x="1926" y="3075"/>
                      </a:lnTo>
                      <a:lnTo>
                        <a:pt x="1937" y="3075"/>
                      </a:lnTo>
                      <a:lnTo>
                        <a:pt x="1800" y="3021"/>
                      </a:lnTo>
                      <a:lnTo>
                        <a:pt x="1662" y="2961"/>
                      </a:lnTo>
                      <a:lnTo>
                        <a:pt x="1525" y="2889"/>
                      </a:lnTo>
                      <a:lnTo>
                        <a:pt x="1387" y="2805"/>
                      </a:lnTo>
                      <a:lnTo>
                        <a:pt x="1250" y="2709"/>
                      </a:lnTo>
                      <a:lnTo>
                        <a:pt x="1118" y="2607"/>
                      </a:lnTo>
                      <a:lnTo>
                        <a:pt x="981" y="2500"/>
                      </a:lnTo>
                      <a:lnTo>
                        <a:pt x="849" y="2380"/>
                      </a:lnTo>
                      <a:lnTo>
                        <a:pt x="849" y="2380"/>
                      </a:lnTo>
                      <a:close/>
                    </a:path>
                  </a:pathLst>
                </a:custGeom>
                <a:solidFill>
                  <a:schemeClr val="accent2"/>
                </a:solidFill>
                <a:ln w="9525">
                  <a:noFill/>
                  <a:round/>
                  <a:headEnd/>
                  <a:tailEnd/>
                </a:ln>
              </p:spPr>
              <p:txBody>
                <a:bodyPr/>
                <a:lstStyle/>
                <a:p>
                  <a:endParaRPr lang="en-US"/>
                </a:p>
              </p:txBody>
            </p:sp>
            <p:grpSp>
              <p:nvGrpSpPr>
                <p:cNvPr id="165894" name="Group 6"/>
                <p:cNvGrpSpPr>
                  <a:grpSpLocks/>
                </p:cNvGrpSpPr>
                <p:nvPr userDrawn="1"/>
              </p:nvGrpSpPr>
              <p:grpSpPr bwMode="auto">
                <a:xfrm>
                  <a:off x="0" y="522"/>
                  <a:ext cx="4751" cy="3794"/>
                  <a:chOff x="0" y="522"/>
                  <a:chExt cx="4751" cy="3794"/>
                </a:xfrm>
              </p:grpSpPr>
              <p:sp>
                <p:nvSpPr>
                  <p:cNvPr id="165895" name="Freeform 7"/>
                  <p:cNvSpPr>
                    <a:spLocks/>
                  </p:cNvSpPr>
                  <p:nvPr userDrawn="1"/>
                </p:nvSpPr>
                <p:spPr bwMode="hidden">
                  <a:xfrm>
                    <a:off x="400" y="815"/>
                    <a:ext cx="3964" cy="3501"/>
                  </a:xfrm>
                  <a:custGeom>
                    <a:avLst/>
                    <a:gdLst/>
                    <a:ahLst/>
                    <a:cxnLst>
                      <a:cxn ang="0">
                        <a:pos x="3946" y="2860"/>
                      </a:cxn>
                      <a:cxn ang="0">
                        <a:pos x="3910" y="2614"/>
                      </a:cxn>
                      <a:cxn ang="0">
                        <a:pos x="3839" y="2368"/>
                      </a:cxn>
                      <a:cxn ang="0">
                        <a:pos x="3731" y="2110"/>
                      </a:cxn>
                      <a:cxn ang="0">
                        <a:pos x="3593" y="1853"/>
                      </a:cxn>
                      <a:cxn ang="0">
                        <a:pos x="3432" y="1595"/>
                      </a:cxn>
                      <a:cxn ang="0">
                        <a:pos x="3241" y="1343"/>
                      </a:cxn>
                      <a:cxn ang="0">
                        <a:pos x="3025" y="1103"/>
                      </a:cxn>
                      <a:cxn ang="0">
                        <a:pos x="2721" y="815"/>
                      </a:cxn>
                      <a:cxn ang="0">
                        <a:pos x="2332" y="522"/>
                      </a:cxn>
                      <a:cxn ang="0">
                        <a:pos x="1943" y="288"/>
                      </a:cxn>
                      <a:cxn ang="0">
                        <a:pos x="1555" y="126"/>
                      </a:cxn>
                      <a:cxn ang="0">
                        <a:pos x="1184" y="24"/>
                      </a:cxn>
                      <a:cxn ang="0">
                        <a:pos x="837" y="0"/>
                      </a:cxn>
                      <a:cxn ang="0">
                        <a:pos x="526" y="48"/>
                      </a:cxn>
                      <a:cxn ang="0">
                        <a:pos x="263" y="174"/>
                      </a:cxn>
                      <a:cxn ang="0">
                        <a:pos x="114" y="312"/>
                      </a:cxn>
                      <a:cxn ang="0">
                        <a:pos x="0" y="486"/>
                      </a:cxn>
                      <a:cxn ang="0">
                        <a:pos x="72" y="372"/>
                      </a:cxn>
                      <a:cxn ang="0">
                        <a:pos x="269" y="174"/>
                      </a:cxn>
                      <a:cxn ang="0">
                        <a:pos x="526" y="48"/>
                      </a:cxn>
                      <a:cxn ang="0">
                        <a:pos x="837" y="6"/>
                      </a:cxn>
                      <a:cxn ang="0">
                        <a:pos x="1184" y="30"/>
                      </a:cxn>
                      <a:cxn ang="0">
                        <a:pos x="1555" y="132"/>
                      </a:cxn>
                      <a:cxn ang="0">
                        <a:pos x="1943" y="294"/>
                      </a:cxn>
                      <a:cxn ang="0">
                        <a:pos x="2332" y="528"/>
                      </a:cxn>
                      <a:cxn ang="0">
                        <a:pos x="2715" y="821"/>
                      </a:cxn>
                      <a:cxn ang="0">
                        <a:pos x="3127" y="1223"/>
                      </a:cxn>
                      <a:cxn ang="0">
                        <a:pos x="3336" y="1469"/>
                      </a:cxn>
                      <a:cxn ang="0">
                        <a:pos x="3510" y="1727"/>
                      </a:cxn>
                      <a:cxn ang="0">
                        <a:pos x="3665" y="1984"/>
                      </a:cxn>
                      <a:cxn ang="0">
                        <a:pos x="3785" y="2236"/>
                      </a:cxn>
                      <a:cxn ang="0">
                        <a:pos x="3875" y="2494"/>
                      </a:cxn>
                      <a:cxn ang="0">
                        <a:pos x="3934" y="2740"/>
                      </a:cxn>
                      <a:cxn ang="0">
                        <a:pos x="3952" y="2973"/>
                      </a:cxn>
                      <a:cxn ang="0">
                        <a:pos x="3922" y="3255"/>
                      </a:cxn>
                      <a:cxn ang="0">
                        <a:pos x="3833" y="3501"/>
                      </a:cxn>
                      <a:cxn ang="0">
                        <a:pos x="3886" y="3387"/>
                      </a:cxn>
                      <a:cxn ang="0">
                        <a:pos x="3946" y="3123"/>
                      </a:cxn>
                      <a:cxn ang="0">
                        <a:pos x="3952" y="2973"/>
                      </a:cxn>
                    </a:cxnLst>
                    <a:rect l="0" t="0" r="r" b="b"/>
                    <a:pathLst>
                      <a:path w="3952" h="3501">
                        <a:moveTo>
                          <a:pt x="3952" y="2973"/>
                        </a:moveTo>
                        <a:lnTo>
                          <a:pt x="3946" y="2860"/>
                        </a:lnTo>
                        <a:lnTo>
                          <a:pt x="3934" y="2740"/>
                        </a:lnTo>
                        <a:lnTo>
                          <a:pt x="3910" y="2614"/>
                        </a:lnTo>
                        <a:lnTo>
                          <a:pt x="3875" y="2494"/>
                        </a:lnTo>
                        <a:lnTo>
                          <a:pt x="3839" y="2368"/>
                        </a:lnTo>
                        <a:lnTo>
                          <a:pt x="3785" y="2236"/>
                        </a:lnTo>
                        <a:lnTo>
                          <a:pt x="3731" y="2110"/>
                        </a:lnTo>
                        <a:lnTo>
                          <a:pt x="3665" y="1978"/>
                        </a:lnTo>
                        <a:lnTo>
                          <a:pt x="3593" y="1853"/>
                        </a:lnTo>
                        <a:lnTo>
                          <a:pt x="3516" y="1721"/>
                        </a:lnTo>
                        <a:lnTo>
                          <a:pt x="3432" y="1595"/>
                        </a:lnTo>
                        <a:lnTo>
                          <a:pt x="3336" y="1469"/>
                        </a:lnTo>
                        <a:lnTo>
                          <a:pt x="3241" y="1343"/>
                        </a:lnTo>
                        <a:lnTo>
                          <a:pt x="3133" y="1223"/>
                        </a:lnTo>
                        <a:lnTo>
                          <a:pt x="3025" y="1103"/>
                        </a:lnTo>
                        <a:lnTo>
                          <a:pt x="2906" y="983"/>
                        </a:lnTo>
                        <a:lnTo>
                          <a:pt x="2721" y="815"/>
                        </a:lnTo>
                        <a:lnTo>
                          <a:pt x="2529" y="660"/>
                        </a:lnTo>
                        <a:lnTo>
                          <a:pt x="2332" y="522"/>
                        </a:lnTo>
                        <a:lnTo>
                          <a:pt x="2141" y="396"/>
                        </a:lnTo>
                        <a:lnTo>
                          <a:pt x="1943" y="288"/>
                        </a:lnTo>
                        <a:lnTo>
                          <a:pt x="1746" y="198"/>
                        </a:lnTo>
                        <a:lnTo>
                          <a:pt x="1555" y="126"/>
                        </a:lnTo>
                        <a:lnTo>
                          <a:pt x="1363" y="66"/>
                        </a:lnTo>
                        <a:lnTo>
                          <a:pt x="1184" y="24"/>
                        </a:lnTo>
                        <a:lnTo>
                          <a:pt x="1005" y="6"/>
                        </a:lnTo>
                        <a:lnTo>
                          <a:pt x="837" y="0"/>
                        </a:lnTo>
                        <a:lnTo>
                          <a:pt x="676" y="12"/>
                        </a:lnTo>
                        <a:lnTo>
                          <a:pt x="526" y="48"/>
                        </a:lnTo>
                        <a:lnTo>
                          <a:pt x="389" y="102"/>
                        </a:lnTo>
                        <a:lnTo>
                          <a:pt x="263" y="174"/>
                        </a:lnTo>
                        <a:lnTo>
                          <a:pt x="155" y="264"/>
                        </a:lnTo>
                        <a:lnTo>
                          <a:pt x="114" y="312"/>
                        </a:lnTo>
                        <a:lnTo>
                          <a:pt x="72" y="366"/>
                        </a:lnTo>
                        <a:lnTo>
                          <a:pt x="0" y="486"/>
                        </a:lnTo>
                        <a:lnTo>
                          <a:pt x="0" y="498"/>
                        </a:lnTo>
                        <a:lnTo>
                          <a:pt x="72" y="372"/>
                        </a:lnTo>
                        <a:lnTo>
                          <a:pt x="161" y="264"/>
                        </a:lnTo>
                        <a:lnTo>
                          <a:pt x="269" y="174"/>
                        </a:lnTo>
                        <a:lnTo>
                          <a:pt x="395" y="102"/>
                        </a:lnTo>
                        <a:lnTo>
                          <a:pt x="526" y="48"/>
                        </a:lnTo>
                        <a:lnTo>
                          <a:pt x="676" y="18"/>
                        </a:lnTo>
                        <a:lnTo>
                          <a:pt x="837" y="6"/>
                        </a:lnTo>
                        <a:lnTo>
                          <a:pt x="1005" y="6"/>
                        </a:lnTo>
                        <a:lnTo>
                          <a:pt x="1184" y="30"/>
                        </a:lnTo>
                        <a:lnTo>
                          <a:pt x="1363" y="72"/>
                        </a:lnTo>
                        <a:lnTo>
                          <a:pt x="1555" y="132"/>
                        </a:lnTo>
                        <a:lnTo>
                          <a:pt x="1746" y="204"/>
                        </a:lnTo>
                        <a:lnTo>
                          <a:pt x="1943" y="294"/>
                        </a:lnTo>
                        <a:lnTo>
                          <a:pt x="2135" y="402"/>
                        </a:lnTo>
                        <a:lnTo>
                          <a:pt x="2332" y="528"/>
                        </a:lnTo>
                        <a:lnTo>
                          <a:pt x="2523" y="666"/>
                        </a:lnTo>
                        <a:lnTo>
                          <a:pt x="2715" y="821"/>
                        </a:lnTo>
                        <a:lnTo>
                          <a:pt x="2900" y="989"/>
                        </a:lnTo>
                        <a:lnTo>
                          <a:pt x="3127" y="1223"/>
                        </a:lnTo>
                        <a:lnTo>
                          <a:pt x="3235" y="1349"/>
                        </a:lnTo>
                        <a:lnTo>
                          <a:pt x="3336" y="1469"/>
                        </a:lnTo>
                        <a:lnTo>
                          <a:pt x="3426" y="1595"/>
                        </a:lnTo>
                        <a:lnTo>
                          <a:pt x="3510" y="1727"/>
                        </a:lnTo>
                        <a:lnTo>
                          <a:pt x="3593" y="1853"/>
                        </a:lnTo>
                        <a:lnTo>
                          <a:pt x="3665" y="1984"/>
                        </a:lnTo>
                        <a:lnTo>
                          <a:pt x="3731" y="2110"/>
                        </a:lnTo>
                        <a:lnTo>
                          <a:pt x="3785" y="2236"/>
                        </a:lnTo>
                        <a:lnTo>
                          <a:pt x="3833" y="2368"/>
                        </a:lnTo>
                        <a:lnTo>
                          <a:pt x="3875" y="2494"/>
                        </a:lnTo>
                        <a:lnTo>
                          <a:pt x="3910" y="2614"/>
                        </a:lnTo>
                        <a:lnTo>
                          <a:pt x="3934" y="2740"/>
                        </a:lnTo>
                        <a:lnTo>
                          <a:pt x="3946" y="2860"/>
                        </a:lnTo>
                        <a:lnTo>
                          <a:pt x="3952" y="2973"/>
                        </a:lnTo>
                        <a:lnTo>
                          <a:pt x="3946" y="3123"/>
                        </a:lnTo>
                        <a:lnTo>
                          <a:pt x="3922" y="3255"/>
                        </a:lnTo>
                        <a:lnTo>
                          <a:pt x="3886" y="3387"/>
                        </a:lnTo>
                        <a:lnTo>
                          <a:pt x="3833" y="3501"/>
                        </a:lnTo>
                        <a:lnTo>
                          <a:pt x="3833" y="3501"/>
                        </a:lnTo>
                        <a:lnTo>
                          <a:pt x="3886" y="3387"/>
                        </a:lnTo>
                        <a:lnTo>
                          <a:pt x="3928" y="3255"/>
                        </a:lnTo>
                        <a:lnTo>
                          <a:pt x="3946" y="3123"/>
                        </a:lnTo>
                        <a:lnTo>
                          <a:pt x="3952" y="2973"/>
                        </a:lnTo>
                        <a:lnTo>
                          <a:pt x="3952" y="2973"/>
                        </a:lnTo>
                        <a:close/>
                      </a:path>
                    </a:pathLst>
                  </a:custGeom>
                  <a:solidFill>
                    <a:schemeClr val="accent2"/>
                  </a:solidFill>
                  <a:ln w="9525">
                    <a:noFill/>
                    <a:round/>
                    <a:headEnd/>
                    <a:tailEnd/>
                  </a:ln>
                </p:spPr>
                <p:txBody>
                  <a:bodyPr/>
                  <a:lstStyle/>
                  <a:p>
                    <a:endParaRPr lang="en-US"/>
                  </a:p>
                </p:txBody>
              </p:sp>
              <p:sp>
                <p:nvSpPr>
                  <p:cNvPr id="165896" name="Freeform 8"/>
                  <p:cNvSpPr>
                    <a:spLocks/>
                  </p:cNvSpPr>
                  <p:nvPr userDrawn="1"/>
                </p:nvSpPr>
                <p:spPr bwMode="hidden">
                  <a:xfrm>
                    <a:off x="406" y="953"/>
                    <a:ext cx="3803" cy="3363"/>
                  </a:xfrm>
                  <a:custGeom>
                    <a:avLst/>
                    <a:gdLst/>
                    <a:ahLst/>
                    <a:cxnLst>
                      <a:cxn ang="0">
                        <a:pos x="676" y="2416"/>
                      </a:cxn>
                      <a:cxn ang="0">
                        <a:pos x="419" y="2062"/>
                      </a:cxn>
                      <a:cxn ang="0">
                        <a:pos x="215" y="1703"/>
                      </a:cxn>
                      <a:cxn ang="0">
                        <a:pos x="78" y="1343"/>
                      </a:cxn>
                      <a:cxn ang="0">
                        <a:pos x="12" y="1001"/>
                      </a:cxn>
                      <a:cxn ang="0">
                        <a:pos x="18" y="701"/>
                      </a:cxn>
                      <a:cxn ang="0">
                        <a:pos x="96" y="450"/>
                      </a:cxn>
                      <a:cxn ang="0">
                        <a:pos x="239" y="246"/>
                      </a:cxn>
                      <a:cxn ang="0">
                        <a:pos x="580" y="48"/>
                      </a:cxn>
                      <a:cxn ang="0">
                        <a:pos x="1028" y="6"/>
                      </a:cxn>
                      <a:cxn ang="0">
                        <a:pos x="1543" y="120"/>
                      </a:cxn>
                      <a:cxn ang="0">
                        <a:pos x="2087" y="378"/>
                      </a:cxn>
                      <a:cxn ang="0">
                        <a:pos x="2631" y="773"/>
                      </a:cxn>
                      <a:cxn ang="0">
                        <a:pos x="3115" y="1265"/>
                      </a:cxn>
                      <a:cxn ang="0">
                        <a:pos x="3378" y="1625"/>
                      </a:cxn>
                      <a:cxn ang="0">
                        <a:pos x="3582" y="1984"/>
                      </a:cxn>
                      <a:cxn ang="0">
                        <a:pos x="3719" y="2344"/>
                      </a:cxn>
                      <a:cxn ang="0">
                        <a:pos x="3785" y="2686"/>
                      </a:cxn>
                      <a:cxn ang="0">
                        <a:pos x="3749" y="3105"/>
                      </a:cxn>
                      <a:cxn ang="0">
                        <a:pos x="3629" y="3363"/>
                      </a:cxn>
                      <a:cxn ang="0">
                        <a:pos x="3779" y="2967"/>
                      </a:cxn>
                      <a:cxn ang="0">
                        <a:pos x="3791" y="2794"/>
                      </a:cxn>
                      <a:cxn ang="0">
                        <a:pos x="3749" y="2458"/>
                      </a:cxn>
                      <a:cxn ang="0">
                        <a:pos x="3635" y="2104"/>
                      </a:cxn>
                      <a:cxn ang="0">
                        <a:pos x="3456" y="1739"/>
                      </a:cxn>
                      <a:cxn ang="0">
                        <a:pos x="3211" y="1385"/>
                      </a:cxn>
                      <a:cxn ang="0">
                        <a:pos x="2804" y="929"/>
                      </a:cxn>
                      <a:cxn ang="0">
                        <a:pos x="2272" y="492"/>
                      </a:cxn>
                      <a:cxn ang="0">
                        <a:pos x="1722" y="192"/>
                      </a:cxn>
                      <a:cxn ang="0">
                        <a:pos x="1190" y="24"/>
                      </a:cxn>
                      <a:cxn ang="0">
                        <a:pos x="717" y="12"/>
                      </a:cxn>
                      <a:cxn ang="0">
                        <a:pos x="335" y="162"/>
                      </a:cxn>
                      <a:cxn ang="0">
                        <a:pos x="132" y="378"/>
                      </a:cxn>
                      <a:cxn ang="0">
                        <a:pos x="36" y="612"/>
                      </a:cxn>
                      <a:cxn ang="0">
                        <a:pos x="0" y="893"/>
                      </a:cxn>
                      <a:cxn ang="0">
                        <a:pos x="42" y="1229"/>
                      </a:cxn>
                      <a:cxn ang="0">
                        <a:pos x="161" y="1583"/>
                      </a:cxn>
                      <a:cxn ang="0">
                        <a:pos x="341" y="1942"/>
                      </a:cxn>
                      <a:cxn ang="0">
                        <a:pos x="580" y="2302"/>
                      </a:cxn>
                      <a:cxn ang="0">
                        <a:pos x="987" y="2758"/>
                      </a:cxn>
                      <a:cxn ang="0">
                        <a:pos x="1596" y="3237"/>
                      </a:cxn>
                      <a:cxn ang="0">
                        <a:pos x="1596" y="3237"/>
                      </a:cxn>
                      <a:cxn ang="0">
                        <a:pos x="993" y="2758"/>
                      </a:cxn>
                    </a:cxnLst>
                    <a:rect l="0" t="0" r="r" b="b"/>
                    <a:pathLst>
                      <a:path w="3791" h="3363">
                        <a:moveTo>
                          <a:pt x="993" y="2758"/>
                        </a:moveTo>
                        <a:lnTo>
                          <a:pt x="777" y="2536"/>
                        </a:lnTo>
                        <a:lnTo>
                          <a:pt x="676" y="2416"/>
                        </a:lnTo>
                        <a:lnTo>
                          <a:pt x="586" y="2302"/>
                        </a:lnTo>
                        <a:lnTo>
                          <a:pt x="496" y="2182"/>
                        </a:lnTo>
                        <a:lnTo>
                          <a:pt x="419" y="2062"/>
                        </a:lnTo>
                        <a:lnTo>
                          <a:pt x="341" y="1942"/>
                        </a:lnTo>
                        <a:lnTo>
                          <a:pt x="275" y="1822"/>
                        </a:lnTo>
                        <a:lnTo>
                          <a:pt x="215" y="1703"/>
                        </a:lnTo>
                        <a:lnTo>
                          <a:pt x="161" y="1583"/>
                        </a:lnTo>
                        <a:lnTo>
                          <a:pt x="114" y="1463"/>
                        </a:lnTo>
                        <a:lnTo>
                          <a:pt x="78" y="1343"/>
                        </a:lnTo>
                        <a:lnTo>
                          <a:pt x="48" y="1229"/>
                        </a:lnTo>
                        <a:lnTo>
                          <a:pt x="24" y="1115"/>
                        </a:lnTo>
                        <a:lnTo>
                          <a:pt x="12" y="1001"/>
                        </a:lnTo>
                        <a:lnTo>
                          <a:pt x="6" y="893"/>
                        </a:lnTo>
                        <a:lnTo>
                          <a:pt x="12" y="797"/>
                        </a:lnTo>
                        <a:lnTo>
                          <a:pt x="18" y="701"/>
                        </a:lnTo>
                        <a:lnTo>
                          <a:pt x="42" y="612"/>
                        </a:lnTo>
                        <a:lnTo>
                          <a:pt x="66" y="528"/>
                        </a:lnTo>
                        <a:lnTo>
                          <a:pt x="96" y="450"/>
                        </a:lnTo>
                        <a:lnTo>
                          <a:pt x="138" y="378"/>
                        </a:lnTo>
                        <a:lnTo>
                          <a:pt x="185" y="306"/>
                        </a:lnTo>
                        <a:lnTo>
                          <a:pt x="239" y="246"/>
                        </a:lnTo>
                        <a:lnTo>
                          <a:pt x="341" y="162"/>
                        </a:lnTo>
                        <a:lnTo>
                          <a:pt x="454" y="96"/>
                        </a:lnTo>
                        <a:lnTo>
                          <a:pt x="580" y="48"/>
                        </a:lnTo>
                        <a:lnTo>
                          <a:pt x="723" y="18"/>
                        </a:lnTo>
                        <a:lnTo>
                          <a:pt x="867" y="6"/>
                        </a:lnTo>
                        <a:lnTo>
                          <a:pt x="1028" y="6"/>
                        </a:lnTo>
                        <a:lnTo>
                          <a:pt x="1196" y="30"/>
                        </a:lnTo>
                        <a:lnTo>
                          <a:pt x="1363" y="66"/>
                        </a:lnTo>
                        <a:lnTo>
                          <a:pt x="1543" y="120"/>
                        </a:lnTo>
                        <a:lnTo>
                          <a:pt x="1722" y="192"/>
                        </a:lnTo>
                        <a:lnTo>
                          <a:pt x="1901" y="282"/>
                        </a:lnTo>
                        <a:lnTo>
                          <a:pt x="2087" y="378"/>
                        </a:lnTo>
                        <a:lnTo>
                          <a:pt x="2272" y="498"/>
                        </a:lnTo>
                        <a:lnTo>
                          <a:pt x="2451" y="624"/>
                        </a:lnTo>
                        <a:lnTo>
                          <a:pt x="2631" y="773"/>
                        </a:lnTo>
                        <a:lnTo>
                          <a:pt x="2804" y="929"/>
                        </a:lnTo>
                        <a:lnTo>
                          <a:pt x="3019" y="1151"/>
                        </a:lnTo>
                        <a:lnTo>
                          <a:pt x="3115" y="1265"/>
                        </a:lnTo>
                        <a:lnTo>
                          <a:pt x="3211" y="1385"/>
                        </a:lnTo>
                        <a:lnTo>
                          <a:pt x="3295" y="1505"/>
                        </a:lnTo>
                        <a:lnTo>
                          <a:pt x="3378" y="1625"/>
                        </a:lnTo>
                        <a:lnTo>
                          <a:pt x="3450" y="1745"/>
                        </a:lnTo>
                        <a:lnTo>
                          <a:pt x="3522" y="1864"/>
                        </a:lnTo>
                        <a:lnTo>
                          <a:pt x="3582" y="1984"/>
                        </a:lnTo>
                        <a:lnTo>
                          <a:pt x="3635" y="2104"/>
                        </a:lnTo>
                        <a:lnTo>
                          <a:pt x="3677" y="2224"/>
                        </a:lnTo>
                        <a:lnTo>
                          <a:pt x="3719" y="2344"/>
                        </a:lnTo>
                        <a:lnTo>
                          <a:pt x="3749" y="2458"/>
                        </a:lnTo>
                        <a:lnTo>
                          <a:pt x="3773" y="2572"/>
                        </a:lnTo>
                        <a:lnTo>
                          <a:pt x="3785" y="2686"/>
                        </a:lnTo>
                        <a:lnTo>
                          <a:pt x="3791" y="2794"/>
                        </a:lnTo>
                        <a:lnTo>
                          <a:pt x="3779" y="2955"/>
                        </a:lnTo>
                        <a:lnTo>
                          <a:pt x="3749" y="3105"/>
                        </a:lnTo>
                        <a:lnTo>
                          <a:pt x="3695" y="3243"/>
                        </a:lnTo>
                        <a:lnTo>
                          <a:pt x="3623" y="3363"/>
                        </a:lnTo>
                        <a:lnTo>
                          <a:pt x="3629" y="3363"/>
                        </a:lnTo>
                        <a:lnTo>
                          <a:pt x="3701" y="3243"/>
                        </a:lnTo>
                        <a:lnTo>
                          <a:pt x="3749" y="3111"/>
                        </a:lnTo>
                        <a:lnTo>
                          <a:pt x="3779" y="2967"/>
                        </a:lnTo>
                        <a:lnTo>
                          <a:pt x="3791" y="2806"/>
                        </a:lnTo>
                        <a:lnTo>
                          <a:pt x="3791" y="2800"/>
                        </a:lnTo>
                        <a:lnTo>
                          <a:pt x="3791" y="2794"/>
                        </a:lnTo>
                        <a:lnTo>
                          <a:pt x="3785" y="2686"/>
                        </a:lnTo>
                        <a:lnTo>
                          <a:pt x="3773" y="2572"/>
                        </a:lnTo>
                        <a:lnTo>
                          <a:pt x="3749" y="2458"/>
                        </a:lnTo>
                        <a:lnTo>
                          <a:pt x="3719" y="2338"/>
                        </a:lnTo>
                        <a:lnTo>
                          <a:pt x="3683" y="2224"/>
                        </a:lnTo>
                        <a:lnTo>
                          <a:pt x="3635" y="2104"/>
                        </a:lnTo>
                        <a:lnTo>
                          <a:pt x="3582" y="1984"/>
                        </a:lnTo>
                        <a:lnTo>
                          <a:pt x="3522" y="1864"/>
                        </a:lnTo>
                        <a:lnTo>
                          <a:pt x="3456" y="1739"/>
                        </a:lnTo>
                        <a:lnTo>
                          <a:pt x="3378" y="1619"/>
                        </a:lnTo>
                        <a:lnTo>
                          <a:pt x="3300" y="1499"/>
                        </a:lnTo>
                        <a:lnTo>
                          <a:pt x="3211" y="1385"/>
                        </a:lnTo>
                        <a:lnTo>
                          <a:pt x="3121" y="1265"/>
                        </a:lnTo>
                        <a:lnTo>
                          <a:pt x="3019" y="1151"/>
                        </a:lnTo>
                        <a:lnTo>
                          <a:pt x="2804" y="929"/>
                        </a:lnTo>
                        <a:lnTo>
                          <a:pt x="2631" y="767"/>
                        </a:lnTo>
                        <a:lnTo>
                          <a:pt x="2451" y="624"/>
                        </a:lnTo>
                        <a:lnTo>
                          <a:pt x="2272" y="492"/>
                        </a:lnTo>
                        <a:lnTo>
                          <a:pt x="2087" y="378"/>
                        </a:lnTo>
                        <a:lnTo>
                          <a:pt x="1901" y="276"/>
                        </a:lnTo>
                        <a:lnTo>
                          <a:pt x="1722" y="192"/>
                        </a:lnTo>
                        <a:lnTo>
                          <a:pt x="1543" y="120"/>
                        </a:lnTo>
                        <a:lnTo>
                          <a:pt x="1363" y="66"/>
                        </a:lnTo>
                        <a:lnTo>
                          <a:pt x="1190" y="24"/>
                        </a:lnTo>
                        <a:lnTo>
                          <a:pt x="1028" y="6"/>
                        </a:lnTo>
                        <a:lnTo>
                          <a:pt x="867" y="0"/>
                        </a:lnTo>
                        <a:lnTo>
                          <a:pt x="717" y="12"/>
                        </a:lnTo>
                        <a:lnTo>
                          <a:pt x="580" y="42"/>
                        </a:lnTo>
                        <a:lnTo>
                          <a:pt x="448" y="90"/>
                        </a:lnTo>
                        <a:lnTo>
                          <a:pt x="335" y="162"/>
                        </a:lnTo>
                        <a:lnTo>
                          <a:pt x="233" y="246"/>
                        </a:lnTo>
                        <a:lnTo>
                          <a:pt x="179" y="306"/>
                        </a:lnTo>
                        <a:lnTo>
                          <a:pt x="132" y="378"/>
                        </a:lnTo>
                        <a:lnTo>
                          <a:pt x="90" y="450"/>
                        </a:lnTo>
                        <a:lnTo>
                          <a:pt x="60" y="528"/>
                        </a:lnTo>
                        <a:lnTo>
                          <a:pt x="36" y="612"/>
                        </a:lnTo>
                        <a:lnTo>
                          <a:pt x="12" y="701"/>
                        </a:lnTo>
                        <a:lnTo>
                          <a:pt x="6" y="797"/>
                        </a:lnTo>
                        <a:lnTo>
                          <a:pt x="0" y="893"/>
                        </a:lnTo>
                        <a:lnTo>
                          <a:pt x="6" y="1001"/>
                        </a:lnTo>
                        <a:lnTo>
                          <a:pt x="24" y="1115"/>
                        </a:lnTo>
                        <a:lnTo>
                          <a:pt x="42" y="1229"/>
                        </a:lnTo>
                        <a:lnTo>
                          <a:pt x="78" y="1343"/>
                        </a:lnTo>
                        <a:lnTo>
                          <a:pt x="114" y="1463"/>
                        </a:lnTo>
                        <a:lnTo>
                          <a:pt x="161" y="1583"/>
                        </a:lnTo>
                        <a:lnTo>
                          <a:pt x="215" y="1703"/>
                        </a:lnTo>
                        <a:lnTo>
                          <a:pt x="275" y="1822"/>
                        </a:lnTo>
                        <a:lnTo>
                          <a:pt x="341" y="1942"/>
                        </a:lnTo>
                        <a:lnTo>
                          <a:pt x="413" y="2062"/>
                        </a:lnTo>
                        <a:lnTo>
                          <a:pt x="496" y="2182"/>
                        </a:lnTo>
                        <a:lnTo>
                          <a:pt x="580" y="2302"/>
                        </a:lnTo>
                        <a:lnTo>
                          <a:pt x="676" y="2422"/>
                        </a:lnTo>
                        <a:lnTo>
                          <a:pt x="771" y="2536"/>
                        </a:lnTo>
                        <a:lnTo>
                          <a:pt x="987" y="2758"/>
                        </a:lnTo>
                        <a:lnTo>
                          <a:pt x="1184" y="2931"/>
                        </a:lnTo>
                        <a:lnTo>
                          <a:pt x="1387" y="3093"/>
                        </a:lnTo>
                        <a:lnTo>
                          <a:pt x="1596" y="3237"/>
                        </a:lnTo>
                        <a:lnTo>
                          <a:pt x="1800" y="3363"/>
                        </a:lnTo>
                        <a:lnTo>
                          <a:pt x="1806" y="3363"/>
                        </a:lnTo>
                        <a:lnTo>
                          <a:pt x="1596" y="3237"/>
                        </a:lnTo>
                        <a:lnTo>
                          <a:pt x="1393" y="3093"/>
                        </a:lnTo>
                        <a:lnTo>
                          <a:pt x="1190" y="2931"/>
                        </a:lnTo>
                        <a:lnTo>
                          <a:pt x="993" y="2758"/>
                        </a:lnTo>
                        <a:lnTo>
                          <a:pt x="993" y="2758"/>
                        </a:lnTo>
                        <a:close/>
                      </a:path>
                    </a:pathLst>
                  </a:custGeom>
                  <a:solidFill>
                    <a:schemeClr val="accent2"/>
                  </a:solidFill>
                  <a:ln w="9525">
                    <a:noFill/>
                    <a:round/>
                    <a:headEnd/>
                    <a:tailEnd/>
                  </a:ln>
                </p:spPr>
                <p:txBody>
                  <a:bodyPr/>
                  <a:lstStyle/>
                  <a:p>
                    <a:endParaRPr lang="en-US"/>
                  </a:p>
                </p:txBody>
              </p:sp>
              <p:sp>
                <p:nvSpPr>
                  <p:cNvPr id="165897" name="Freeform 9"/>
                  <p:cNvSpPr>
                    <a:spLocks/>
                  </p:cNvSpPr>
                  <p:nvPr userDrawn="1"/>
                </p:nvSpPr>
                <p:spPr bwMode="hidden">
                  <a:xfrm>
                    <a:off x="514" y="1091"/>
                    <a:ext cx="3538" cy="3225"/>
                  </a:xfrm>
                  <a:custGeom>
                    <a:avLst/>
                    <a:gdLst/>
                    <a:ahLst/>
                    <a:cxnLst>
                      <a:cxn ang="0">
                        <a:pos x="538" y="2146"/>
                      </a:cxn>
                      <a:cxn ang="0">
                        <a:pos x="317" y="1816"/>
                      </a:cxn>
                      <a:cxn ang="0">
                        <a:pos x="149" y="1481"/>
                      </a:cxn>
                      <a:cxn ang="0">
                        <a:pos x="41" y="1151"/>
                      </a:cxn>
                      <a:cxn ang="0">
                        <a:pos x="0" y="839"/>
                      </a:cxn>
                      <a:cxn ang="0">
                        <a:pos x="30" y="575"/>
                      </a:cxn>
                      <a:cxn ang="0">
                        <a:pos x="125" y="354"/>
                      </a:cxn>
                      <a:cxn ang="0">
                        <a:pos x="317" y="150"/>
                      </a:cxn>
                      <a:cxn ang="0">
                        <a:pos x="669" y="12"/>
                      </a:cxn>
                      <a:cxn ang="0">
                        <a:pos x="1112" y="24"/>
                      </a:cxn>
                      <a:cxn ang="0">
                        <a:pos x="1608" y="174"/>
                      </a:cxn>
                      <a:cxn ang="0">
                        <a:pos x="2116" y="456"/>
                      </a:cxn>
                      <a:cxn ang="0">
                        <a:pos x="2613" y="857"/>
                      </a:cxn>
                      <a:cxn ang="0">
                        <a:pos x="3073" y="1391"/>
                      </a:cxn>
                      <a:cxn ang="0">
                        <a:pos x="3276" y="1726"/>
                      </a:cxn>
                      <a:cxn ang="0">
                        <a:pos x="3426" y="2062"/>
                      </a:cxn>
                      <a:cxn ang="0">
                        <a:pos x="3509" y="2386"/>
                      </a:cxn>
                      <a:cxn ang="0">
                        <a:pos x="3521" y="2680"/>
                      </a:cxn>
                      <a:cxn ang="0">
                        <a:pos x="3474" y="2931"/>
                      </a:cxn>
                      <a:cxn ang="0">
                        <a:pos x="3360" y="3141"/>
                      </a:cxn>
                      <a:cxn ang="0">
                        <a:pos x="3282" y="3225"/>
                      </a:cxn>
                      <a:cxn ang="0">
                        <a:pos x="3312" y="3201"/>
                      </a:cxn>
                      <a:cxn ang="0">
                        <a:pos x="3444" y="3009"/>
                      </a:cxn>
                      <a:cxn ang="0">
                        <a:pos x="3515" y="2769"/>
                      </a:cxn>
                      <a:cxn ang="0">
                        <a:pos x="3521" y="2488"/>
                      </a:cxn>
                      <a:cxn ang="0">
                        <a:pos x="3462" y="2170"/>
                      </a:cxn>
                      <a:cxn ang="0">
                        <a:pos x="3336" y="1834"/>
                      </a:cxn>
                      <a:cxn ang="0">
                        <a:pos x="3145" y="1499"/>
                      </a:cxn>
                      <a:cxn ang="0">
                        <a:pos x="2816" y="1061"/>
                      </a:cxn>
                      <a:cxn ang="0">
                        <a:pos x="2284" y="575"/>
                      </a:cxn>
                      <a:cxn ang="0">
                        <a:pos x="1775" y="252"/>
                      </a:cxn>
                      <a:cxn ang="0">
                        <a:pos x="1273" y="60"/>
                      </a:cxn>
                      <a:cxn ang="0">
                        <a:pos x="807" y="0"/>
                      </a:cxn>
                      <a:cxn ang="0">
                        <a:pos x="418" y="84"/>
                      </a:cxn>
                      <a:cxn ang="0">
                        <a:pos x="167" y="288"/>
                      </a:cxn>
                      <a:cxn ang="0">
                        <a:pos x="53" y="498"/>
                      </a:cxn>
                      <a:cxn ang="0">
                        <a:pos x="0" y="749"/>
                      </a:cxn>
                      <a:cxn ang="0">
                        <a:pos x="18" y="1043"/>
                      </a:cxn>
                      <a:cxn ang="0">
                        <a:pos x="101" y="1373"/>
                      </a:cxn>
                      <a:cxn ang="0">
                        <a:pos x="251" y="1708"/>
                      </a:cxn>
                      <a:cxn ang="0">
                        <a:pos x="454" y="2038"/>
                      </a:cxn>
                      <a:cxn ang="0">
                        <a:pos x="914" y="2572"/>
                      </a:cxn>
                      <a:cxn ang="0">
                        <a:pos x="1255" y="2865"/>
                      </a:cxn>
                      <a:cxn ang="0">
                        <a:pos x="1608" y="3099"/>
                      </a:cxn>
                      <a:cxn ang="0">
                        <a:pos x="1853" y="3225"/>
                      </a:cxn>
                      <a:cxn ang="0">
                        <a:pos x="1494" y="3027"/>
                      </a:cxn>
                      <a:cxn ang="0">
                        <a:pos x="1142" y="2769"/>
                      </a:cxn>
                    </a:cxnLst>
                    <a:rect l="0" t="0" r="r" b="b"/>
                    <a:pathLst>
                      <a:path w="3527" h="3225">
                        <a:moveTo>
                          <a:pt x="914" y="2572"/>
                        </a:moveTo>
                        <a:lnTo>
                          <a:pt x="717" y="2362"/>
                        </a:lnTo>
                        <a:lnTo>
                          <a:pt x="538" y="2146"/>
                        </a:lnTo>
                        <a:lnTo>
                          <a:pt x="460" y="2038"/>
                        </a:lnTo>
                        <a:lnTo>
                          <a:pt x="382" y="1930"/>
                        </a:lnTo>
                        <a:lnTo>
                          <a:pt x="317" y="1816"/>
                        </a:lnTo>
                        <a:lnTo>
                          <a:pt x="251" y="1702"/>
                        </a:lnTo>
                        <a:lnTo>
                          <a:pt x="197" y="1589"/>
                        </a:lnTo>
                        <a:lnTo>
                          <a:pt x="149" y="1481"/>
                        </a:lnTo>
                        <a:lnTo>
                          <a:pt x="107" y="1367"/>
                        </a:lnTo>
                        <a:lnTo>
                          <a:pt x="71" y="1259"/>
                        </a:lnTo>
                        <a:lnTo>
                          <a:pt x="41" y="1151"/>
                        </a:lnTo>
                        <a:lnTo>
                          <a:pt x="18" y="1043"/>
                        </a:lnTo>
                        <a:lnTo>
                          <a:pt x="6" y="941"/>
                        </a:lnTo>
                        <a:lnTo>
                          <a:pt x="0" y="839"/>
                        </a:lnTo>
                        <a:lnTo>
                          <a:pt x="6" y="749"/>
                        </a:lnTo>
                        <a:lnTo>
                          <a:pt x="12" y="659"/>
                        </a:lnTo>
                        <a:lnTo>
                          <a:pt x="30" y="575"/>
                        </a:lnTo>
                        <a:lnTo>
                          <a:pt x="59" y="498"/>
                        </a:lnTo>
                        <a:lnTo>
                          <a:pt x="89" y="420"/>
                        </a:lnTo>
                        <a:lnTo>
                          <a:pt x="125" y="354"/>
                        </a:lnTo>
                        <a:lnTo>
                          <a:pt x="173" y="288"/>
                        </a:lnTo>
                        <a:lnTo>
                          <a:pt x="221" y="228"/>
                        </a:lnTo>
                        <a:lnTo>
                          <a:pt x="317" y="150"/>
                        </a:lnTo>
                        <a:lnTo>
                          <a:pt x="424" y="90"/>
                        </a:lnTo>
                        <a:lnTo>
                          <a:pt x="544" y="42"/>
                        </a:lnTo>
                        <a:lnTo>
                          <a:pt x="669" y="12"/>
                        </a:lnTo>
                        <a:lnTo>
                          <a:pt x="813" y="0"/>
                        </a:lnTo>
                        <a:lnTo>
                          <a:pt x="956" y="6"/>
                        </a:lnTo>
                        <a:lnTo>
                          <a:pt x="1112" y="24"/>
                        </a:lnTo>
                        <a:lnTo>
                          <a:pt x="1273" y="60"/>
                        </a:lnTo>
                        <a:lnTo>
                          <a:pt x="1441" y="114"/>
                        </a:lnTo>
                        <a:lnTo>
                          <a:pt x="1608" y="174"/>
                        </a:lnTo>
                        <a:lnTo>
                          <a:pt x="1775" y="258"/>
                        </a:lnTo>
                        <a:lnTo>
                          <a:pt x="1949" y="348"/>
                        </a:lnTo>
                        <a:lnTo>
                          <a:pt x="2116" y="456"/>
                        </a:lnTo>
                        <a:lnTo>
                          <a:pt x="2284" y="575"/>
                        </a:lnTo>
                        <a:lnTo>
                          <a:pt x="2451" y="713"/>
                        </a:lnTo>
                        <a:lnTo>
                          <a:pt x="2613" y="857"/>
                        </a:lnTo>
                        <a:lnTo>
                          <a:pt x="2810" y="1067"/>
                        </a:lnTo>
                        <a:lnTo>
                          <a:pt x="2989" y="1283"/>
                        </a:lnTo>
                        <a:lnTo>
                          <a:pt x="3073" y="1391"/>
                        </a:lnTo>
                        <a:lnTo>
                          <a:pt x="3145" y="1505"/>
                        </a:lnTo>
                        <a:lnTo>
                          <a:pt x="3216" y="1612"/>
                        </a:lnTo>
                        <a:lnTo>
                          <a:pt x="3276" y="1726"/>
                        </a:lnTo>
                        <a:lnTo>
                          <a:pt x="3330" y="1840"/>
                        </a:lnTo>
                        <a:lnTo>
                          <a:pt x="3384" y="1948"/>
                        </a:lnTo>
                        <a:lnTo>
                          <a:pt x="3426" y="2062"/>
                        </a:lnTo>
                        <a:lnTo>
                          <a:pt x="3462" y="2170"/>
                        </a:lnTo>
                        <a:lnTo>
                          <a:pt x="3491" y="2278"/>
                        </a:lnTo>
                        <a:lnTo>
                          <a:pt x="3509" y="2386"/>
                        </a:lnTo>
                        <a:lnTo>
                          <a:pt x="3521" y="2488"/>
                        </a:lnTo>
                        <a:lnTo>
                          <a:pt x="3527" y="2590"/>
                        </a:lnTo>
                        <a:lnTo>
                          <a:pt x="3521" y="2680"/>
                        </a:lnTo>
                        <a:lnTo>
                          <a:pt x="3515" y="2769"/>
                        </a:lnTo>
                        <a:lnTo>
                          <a:pt x="3497" y="2853"/>
                        </a:lnTo>
                        <a:lnTo>
                          <a:pt x="3474" y="2931"/>
                        </a:lnTo>
                        <a:lnTo>
                          <a:pt x="3438" y="3009"/>
                        </a:lnTo>
                        <a:lnTo>
                          <a:pt x="3402" y="3075"/>
                        </a:lnTo>
                        <a:lnTo>
                          <a:pt x="3360" y="3141"/>
                        </a:lnTo>
                        <a:lnTo>
                          <a:pt x="3306" y="3201"/>
                        </a:lnTo>
                        <a:lnTo>
                          <a:pt x="3294" y="3213"/>
                        </a:lnTo>
                        <a:lnTo>
                          <a:pt x="3282" y="3225"/>
                        </a:lnTo>
                        <a:lnTo>
                          <a:pt x="3288" y="3225"/>
                        </a:lnTo>
                        <a:lnTo>
                          <a:pt x="3300" y="3213"/>
                        </a:lnTo>
                        <a:lnTo>
                          <a:pt x="3312" y="3201"/>
                        </a:lnTo>
                        <a:lnTo>
                          <a:pt x="3366" y="3141"/>
                        </a:lnTo>
                        <a:lnTo>
                          <a:pt x="3408" y="3075"/>
                        </a:lnTo>
                        <a:lnTo>
                          <a:pt x="3444" y="3009"/>
                        </a:lnTo>
                        <a:lnTo>
                          <a:pt x="3474" y="2931"/>
                        </a:lnTo>
                        <a:lnTo>
                          <a:pt x="3497" y="2853"/>
                        </a:lnTo>
                        <a:lnTo>
                          <a:pt x="3515" y="2769"/>
                        </a:lnTo>
                        <a:lnTo>
                          <a:pt x="3527" y="2680"/>
                        </a:lnTo>
                        <a:lnTo>
                          <a:pt x="3527" y="2590"/>
                        </a:lnTo>
                        <a:lnTo>
                          <a:pt x="3521" y="2488"/>
                        </a:lnTo>
                        <a:lnTo>
                          <a:pt x="3509" y="2386"/>
                        </a:lnTo>
                        <a:lnTo>
                          <a:pt x="3491" y="2278"/>
                        </a:lnTo>
                        <a:lnTo>
                          <a:pt x="3462" y="2170"/>
                        </a:lnTo>
                        <a:lnTo>
                          <a:pt x="3426" y="2056"/>
                        </a:lnTo>
                        <a:lnTo>
                          <a:pt x="3384" y="1948"/>
                        </a:lnTo>
                        <a:lnTo>
                          <a:pt x="3336" y="1834"/>
                        </a:lnTo>
                        <a:lnTo>
                          <a:pt x="3276" y="1726"/>
                        </a:lnTo>
                        <a:lnTo>
                          <a:pt x="3216" y="1612"/>
                        </a:lnTo>
                        <a:lnTo>
                          <a:pt x="3145" y="1499"/>
                        </a:lnTo>
                        <a:lnTo>
                          <a:pt x="3073" y="1391"/>
                        </a:lnTo>
                        <a:lnTo>
                          <a:pt x="2989" y="1277"/>
                        </a:lnTo>
                        <a:lnTo>
                          <a:pt x="2816" y="1061"/>
                        </a:lnTo>
                        <a:lnTo>
                          <a:pt x="2613" y="857"/>
                        </a:lnTo>
                        <a:lnTo>
                          <a:pt x="2451" y="707"/>
                        </a:lnTo>
                        <a:lnTo>
                          <a:pt x="2284" y="575"/>
                        </a:lnTo>
                        <a:lnTo>
                          <a:pt x="2116" y="456"/>
                        </a:lnTo>
                        <a:lnTo>
                          <a:pt x="1949" y="348"/>
                        </a:lnTo>
                        <a:lnTo>
                          <a:pt x="1775" y="252"/>
                        </a:lnTo>
                        <a:lnTo>
                          <a:pt x="1608" y="174"/>
                        </a:lnTo>
                        <a:lnTo>
                          <a:pt x="1435" y="108"/>
                        </a:lnTo>
                        <a:lnTo>
                          <a:pt x="1273" y="60"/>
                        </a:lnTo>
                        <a:lnTo>
                          <a:pt x="1112" y="24"/>
                        </a:lnTo>
                        <a:lnTo>
                          <a:pt x="956" y="0"/>
                        </a:lnTo>
                        <a:lnTo>
                          <a:pt x="807" y="0"/>
                        </a:lnTo>
                        <a:lnTo>
                          <a:pt x="669" y="12"/>
                        </a:lnTo>
                        <a:lnTo>
                          <a:pt x="538" y="42"/>
                        </a:lnTo>
                        <a:lnTo>
                          <a:pt x="418" y="84"/>
                        </a:lnTo>
                        <a:lnTo>
                          <a:pt x="311" y="150"/>
                        </a:lnTo>
                        <a:lnTo>
                          <a:pt x="215" y="228"/>
                        </a:lnTo>
                        <a:lnTo>
                          <a:pt x="167" y="288"/>
                        </a:lnTo>
                        <a:lnTo>
                          <a:pt x="119" y="354"/>
                        </a:lnTo>
                        <a:lnTo>
                          <a:pt x="83" y="420"/>
                        </a:lnTo>
                        <a:lnTo>
                          <a:pt x="53" y="498"/>
                        </a:lnTo>
                        <a:lnTo>
                          <a:pt x="30" y="575"/>
                        </a:lnTo>
                        <a:lnTo>
                          <a:pt x="12" y="659"/>
                        </a:lnTo>
                        <a:lnTo>
                          <a:pt x="0" y="749"/>
                        </a:lnTo>
                        <a:lnTo>
                          <a:pt x="0" y="839"/>
                        </a:lnTo>
                        <a:lnTo>
                          <a:pt x="6" y="941"/>
                        </a:lnTo>
                        <a:lnTo>
                          <a:pt x="18" y="1043"/>
                        </a:lnTo>
                        <a:lnTo>
                          <a:pt x="35" y="1151"/>
                        </a:lnTo>
                        <a:lnTo>
                          <a:pt x="65" y="1259"/>
                        </a:lnTo>
                        <a:lnTo>
                          <a:pt x="101" y="1373"/>
                        </a:lnTo>
                        <a:lnTo>
                          <a:pt x="143" y="1481"/>
                        </a:lnTo>
                        <a:lnTo>
                          <a:pt x="191" y="1595"/>
                        </a:lnTo>
                        <a:lnTo>
                          <a:pt x="251" y="1708"/>
                        </a:lnTo>
                        <a:lnTo>
                          <a:pt x="311" y="1816"/>
                        </a:lnTo>
                        <a:lnTo>
                          <a:pt x="382" y="1930"/>
                        </a:lnTo>
                        <a:lnTo>
                          <a:pt x="454" y="2038"/>
                        </a:lnTo>
                        <a:lnTo>
                          <a:pt x="538" y="2152"/>
                        </a:lnTo>
                        <a:lnTo>
                          <a:pt x="717" y="2368"/>
                        </a:lnTo>
                        <a:lnTo>
                          <a:pt x="914" y="2572"/>
                        </a:lnTo>
                        <a:lnTo>
                          <a:pt x="1028" y="2674"/>
                        </a:lnTo>
                        <a:lnTo>
                          <a:pt x="1142" y="2775"/>
                        </a:lnTo>
                        <a:lnTo>
                          <a:pt x="1255" y="2865"/>
                        </a:lnTo>
                        <a:lnTo>
                          <a:pt x="1369" y="2949"/>
                        </a:lnTo>
                        <a:lnTo>
                          <a:pt x="1488" y="3027"/>
                        </a:lnTo>
                        <a:lnTo>
                          <a:pt x="1608" y="3099"/>
                        </a:lnTo>
                        <a:lnTo>
                          <a:pt x="1722" y="3165"/>
                        </a:lnTo>
                        <a:lnTo>
                          <a:pt x="1841" y="3225"/>
                        </a:lnTo>
                        <a:lnTo>
                          <a:pt x="1853" y="3225"/>
                        </a:lnTo>
                        <a:lnTo>
                          <a:pt x="1734" y="3165"/>
                        </a:lnTo>
                        <a:lnTo>
                          <a:pt x="1614" y="3099"/>
                        </a:lnTo>
                        <a:lnTo>
                          <a:pt x="1494" y="3027"/>
                        </a:lnTo>
                        <a:lnTo>
                          <a:pt x="1375" y="2949"/>
                        </a:lnTo>
                        <a:lnTo>
                          <a:pt x="1261" y="2865"/>
                        </a:lnTo>
                        <a:lnTo>
                          <a:pt x="1142" y="2769"/>
                        </a:lnTo>
                        <a:lnTo>
                          <a:pt x="914" y="2572"/>
                        </a:lnTo>
                        <a:lnTo>
                          <a:pt x="914" y="2572"/>
                        </a:lnTo>
                        <a:close/>
                      </a:path>
                    </a:pathLst>
                  </a:custGeom>
                  <a:solidFill>
                    <a:schemeClr val="accent2"/>
                  </a:solidFill>
                  <a:ln w="9525">
                    <a:noFill/>
                    <a:round/>
                    <a:headEnd/>
                    <a:tailEnd/>
                  </a:ln>
                </p:spPr>
                <p:txBody>
                  <a:bodyPr/>
                  <a:lstStyle/>
                  <a:p>
                    <a:endParaRPr lang="en-US"/>
                  </a:p>
                </p:txBody>
              </p:sp>
              <p:grpSp>
                <p:nvGrpSpPr>
                  <p:cNvPr id="165898" name="Group 10"/>
                  <p:cNvGrpSpPr>
                    <a:grpSpLocks/>
                  </p:cNvGrpSpPr>
                  <p:nvPr userDrawn="1"/>
                </p:nvGrpSpPr>
                <p:grpSpPr bwMode="auto">
                  <a:xfrm>
                    <a:off x="0" y="522"/>
                    <a:ext cx="4751" cy="3794"/>
                    <a:chOff x="0" y="522"/>
                    <a:chExt cx="4751" cy="3794"/>
                  </a:xfrm>
                </p:grpSpPr>
                <p:sp>
                  <p:nvSpPr>
                    <p:cNvPr id="165899" name="Freeform 11"/>
                    <p:cNvSpPr>
                      <a:spLocks/>
                    </p:cNvSpPr>
                    <p:nvPr userDrawn="1"/>
                  </p:nvSpPr>
                  <p:spPr bwMode="hidden">
                    <a:xfrm>
                      <a:off x="400" y="522"/>
                      <a:ext cx="4264" cy="3794"/>
                    </a:xfrm>
                    <a:custGeom>
                      <a:avLst/>
                      <a:gdLst/>
                      <a:ahLst/>
                      <a:cxnLst>
                        <a:cxn ang="0">
                          <a:pos x="4245" y="3237"/>
                        </a:cxn>
                        <a:cxn ang="0">
                          <a:pos x="4203" y="2961"/>
                        </a:cxn>
                        <a:cxn ang="0">
                          <a:pos x="4120" y="2679"/>
                        </a:cxn>
                        <a:cxn ang="0">
                          <a:pos x="4000" y="2391"/>
                        </a:cxn>
                        <a:cxn ang="0">
                          <a:pos x="3845" y="2098"/>
                        </a:cxn>
                        <a:cxn ang="0">
                          <a:pos x="3659" y="1810"/>
                        </a:cxn>
                        <a:cxn ang="0">
                          <a:pos x="3438" y="1528"/>
                        </a:cxn>
                        <a:cxn ang="0">
                          <a:pos x="3193" y="1252"/>
                        </a:cxn>
                        <a:cxn ang="0">
                          <a:pos x="2858" y="935"/>
                        </a:cxn>
                        <a:cxn ang="0">
                          <a:pos x="2434" y="605"/>
                        </a:cxn>
                        <a:cxn ang="0">
                          <a:pos x="1991" y="341"/>
                        </a:cxn>
                        <a:cxn ang="0">
                          <a:pos x="1549" y="143"/>
                        </a:cxn>
                        <a:cxn ang="0">
                          <a:pos x="1124" y="35"/>
                        </a:cxn>
                        <a:cxn ang="0">
                          <a:pos x="741" y="0"/>
                        </a:cxn>
                        <a:cxn ang="0">
                          <a:pos x="401" y="47"/>
                        </a:cxn>
                        <a:cxn ang="0">
                          <a:pos x="120" y="173"/>
                        </a:cxn>
                        <a:cxn ang="0">
                          <a:pos x="0" y="269"/>
                        </a:cxn>
                        <a:cxn ang="0">
                          <a:pos x="263" y="101"/>
                        </a:cxn>
                        <a:cxn ang="0">
                          <a:pos x="586" y="18"/>
                        </a:cxn>
                        <a:cxn ang="0">
                          <a:pos x="957" y="18"/>
                        </a:cxn>
                        <a:cxn ang="0">
                          <a:pos x="1357" y="95"/>
                        </a:cxn>
                        <a:cxn ang="0">
                          <a:pos x="1782" y="245"/>
                        </a:cxn>
                        <a:cxn ang="0">
                          <a:pos x="2212" y="467"/>
                        </a:cxn>
                        <a:cxn ang="0">
                          <a:pos x="2643" y="761"/>
                        </a:cxn>
                        <a:cxn ang="0">
                          <a:pos x="3061" y="1120"/>
                        </a:cxn>
                        <a:cxn ang="0">
                          <a:pos x="3318" y="1390"/>
                        </a:cxn>
                        <a:cxn ang="0">
                          <a:pos x="3552" y="1666"/>
                        </a:cxn>
                        <a:cxn ang="0">
                          <a:pos x="3755" y="1954"/>
                        </a:cxn>
                        <a:cxn ang="0">
                          <a:pos x="3922" y="2247"/>
                        </a:cxn>
                        <a:cxn ang="0">
                          <a:pos x="4060" y="2535"/>
                        </a:cxn>
                        <a:cxn ang="0">
                          <a:pos x="4162" y="2823"/>
                        </a:cxn>
                        <a:cxn ang="0">
                          <a:pos x="4221" y="3105"/>
                        </a:cxn>
                        <a:cxn ang="0">
                          <a:pos x="4245" y="3368"/>
                        </a:cxn>
                        <a:cxn ang="0">
                          <a:pos x="4233" y="3590"/>
                        </a:cxn>
                        <a:cxn ang="0">
                          <a:pos x="4185" y="3794"/>
                        </a:cxn>
                        <a:cxn ang="0">
                          <a:pos x="4215" y="3692"/>
                        </a:cxn>
                        <a:cxn ang="0">
                          <a:pos x="4245" y="3482"/>
                        </a:cxn>
                        <a:cxn ang="0">
                          <a:pos x="4251" y="3368"/>
                        </a:cxn>
                      </a:cxnLst>
                      <a:rect l="0" t="0" r="r" b="b"/>
                      <a:pathLst>
                        <a:path w="4251" h="3794">
                          <a:moveTo>
                            <a:pt x="4251" y="3368"/>
                          </a:moveTo>
                          <a:lnTo>
                            <a:pt x="4245" y="3237"/>
                          </a:lnTo>
                          <a:lnTo>
                            <a:pt x="4227" y="3099"/>
                          </a:lnTo>
                          <a:lnTo>
                            <a:pt x="4203" y="2961"/>
                          </a:lnTo>
                          <a:lnTo>
                            <a:pt x="4167" y="2823"/>
                          </a:lnTo>
                          <a:lnTo>
                            <a:pt x="4120" y="2679"/>
                          </a:lnTo>
                          <a:lnTo>
                            <a:pt x="4066" y="2535"/>
                          </a:lnTo>
                          <a:lnTo>
                            <a:pt x="4000" y="2391"/>
                          </a:lnTo>
                          <a:lnTo>
                            <a:pt x="3928" y="2247"/>
                          </a:lnTo>
                          <a:lnTo>
                            <a:pt x="3845" y="2098"/>
                          </a:lnTo>
                          <a:lnTo>
                            <a:pt x="3755" y="1954"/>
                          </a:lnTo>
                          <a:lnTo>
                            <a:pt x="3659" y="1810"/>
                          </a:lnTo>
                          <a:lnTo>
                            <a:pt x="3552" y="1666"/>
                          </a:lnTo>
                          <a:lnTo>
                            <a:pt x="3438" y="1528"/>
                          </a:lnTo>
                          <a:lnTo>
                            <a:pt x="3318" y="1390"/>
                          </a:lnTo>
                          <a:lnTo>
                            <a:pt x="3193" y="1252"/>
                          </a:lnTo>
                          <a:lnTo>
                            <a:pt x="3061" y="1120"/>
                          </a:lnTo>
                          <a:lnTo>
                            <a:pt x="2858" y="935"/>
                          </a:lnTo>
                          <a:lnTo>
                            <a:pt x="2649" y="761"/>
                          </a:lnTo>
                          <a:lnTo>
                            <a:pt x="2434" y="605"/>
                          </a:lnTo>
                          <a:lnTo>
                            <a:pt x="2212" y="467"/>
                          </a:lnTo>
                          <a:lnTo>
                            <a:pt x="1991" y="341"/>
                          </a:lnTo>
                          <a:lnTo>
                            <a:pt x="1770" y="233"/>
                          </a:lnTo>
                          <a:lnTo>
                            <a:pt x="1549" y="143"/>
                          </a:lnTo>
                          <a:lnTo>
                            <a:pt x="1327" y="77"/>
                          </a:lnTo>
                          <a:lnTo>
                            <a:pt x="1124" y="35"/>
                          </a:lnTo>
                          <a:lnTo>
                            <a:pt x="927" y="6"/>
                          </a:lnTo>
                          <a:lnTo>
                            <a:pt x="741" y="0"/>
                          </a:lnTo>
                          <a:lnTo>
                            <a:pt x="568" y="18"/>
                          </a:lnTo>
                          <a:lnTo>
                            <a:pt x="401" y="47"/>
                          </a:lnTo>
                          <a:lnTo>
                            <a:pt x="257" y="101"/>
                          </a:lnTo>
                          <a:lnTo>
                            <a:pt x="120" y="173"/>
                          </a:lnTo>
                          <a:lnTo>
                            <a:pt x="0" y="263"/>
                          </a:lnTo>
                          <a:lnTo>
                            <a:pt x="0" y="269"/>
                          </a:lnTo>
                          <a:lnTo>
                            <a:pt x="126" y="173"/>
                          </a:lnTo>
                          <a:lnTo>
                            <a:pt x="263" y="101"/>
                          </a:lnTo>
                          <a:lnTo>
                            <a:pt x="419" y="47"/>
                          </a:lnTo>
                          <a:lnTo>
                            <a:pt x="586" y="18"/>
                          </a:lnTo>
                          <a:lnTo>
                            <a:pt x="765" y="6"/>
                          </a:lnTo>
                          <a:lnTo>
                            <a:pt x="957" y="18"/>
                          </a:lnTo>
                          <a:lnTo>
                            <a:pt x="1154" y="47"/>
                          </a:lnTo>
                          <a:lnTo>
                            <a:pt x="1357" y="95"/>
                          </a:lnTo>
                          <a:lnTo>
                            <a:pt x="1567" y="161"/>
                          </a:lnTo>
                          <a:lnTo>
                            <a:pt x="1782" y="245"/>
                          </a:lnTo>
                          <a:lnTo>
                            <a:pt x="1997" y="347"/>
                          </a:lnTo>
                          <a:lnTo>
                            <a:pt x="2212" y="467"/>
                          </a:lnTo>
                          <a:lnTo>
                            <a:pt x="2428" y="605"/>
                          </a:lnTo>
                          <a:lnTo>
                            <a:pt x="2643" y="761"/>
                          </a:lnTo>
                          <a:lnTo>
                            <a:pt x="2858" y="935"/>
                          </a:lnTo>
                          <a:lnTo>
                            <a:pt x="3061" y="1120"/>
                          </a:lnTo>
                          <a:lnTo>
                            <a:pt x="3193" y="1252"/>
                          </a:lnTo>
                          <a:lnTo>
                            <a:pt x="3318" y="1390"/>
                          </a:lnTo>
                          <a:lnTo>
                            <a:pt x="3438" y="1528"/>
                          </a:lnTo>
                          <a:lnTo>
                            <a:pt x="3552" y="1666"/>
                          </a:lnTo>
                          <a:lnTo>
                            <a:pt x="3653" y="1810"/>
                          </a:lnTo>
                          <a:lnTo>
                            <a:pt x="3755" y="1954"/>
                          </a:lnTo>
                          <a:lnTo>
                            <a:pt x="3839" y="2104"/>
                          </a:lnTo>
                          <a:lnTo>
                            <a:pt x="3922" y="2247"/>
                          </a:lnTo>
                          <a:lnTo>
                            <a:pt x="3994" y="2391"/>
                          </a:lnTo>
                          <a:lnTo>
                            <a:pt x="4060" y="2535"/>
                          </a:lnTo>
                          <a:lnTo>
                            <a:pt x="4114" y="2679"/>
                          </a:lnTo>
                          <a:lnTo>
                            <a:pt x="4162" y="2823"/>
                          </a:lnTo>
                          <a:lnTo>
                            <a:pt x="4197" y="2967"/>
                          </a:lnTo>
                          <a:lnTo>
                            <a:pt x="4221" y="3105"/>
                          </a:lnTo>
                          <a:lnTo>
                            <a:pt x="4239" y="3237"/>
                          </a:lnTo>
                          <a:lnTo>
                            <a:pt x="4245" y="3368"/>
                          </a:lnTo>
                          <a:lnTo>
                            <a:pt x="4245" y="3482"/>
                          </a:lnTo>
                          <a:lnTo>
                            <a:pt x="4233" y="3590"/>
                          </a:lnTo>
                          <a:lnTo>
                            <a:pt x="4215" y="3692"/>
                          </a:lnTo>
                          <a:lnTo>
                            <a:pt x="4185" y="3794"/>
                          </a:lnTo>
                          <a:lnTo>
                            <a:pt x="4185" y="3794"/>
                          </a:lnTo>
                          <a:lnTo>
                            <a:pt x="4215" y="3692"/>
                          </a:lnTo>
                          <a:lnTo>
                            <a:pt x="4239" y="3590"/>
                          </a:lnTo>
                          <a:lnTo>
                            <a:pt x="4245" y="3482"/>
                          </a:lnTo>
                          <a:lnTo>
                            <a:pt x="4251" y="3368"/>
                          </a:lnTo>
                          <a:lnTo>
                            <a:pt x="4251" y="3368"/>
                          </a:lnTo>
                          <a:close/>
                        </a:path>
                      </a:pathLst>
                    </a:custGeom>
                    <a:solidFill>
                      <a:schemeClr val="accent2"/>
                    </a:solidFill>
                    <a:ln w="9525">
                      <a:noFill/>
                      <a:round/>
                      <a:headEnd/>
                      <a:tailEnd/>
                    </a:ln>
                  </p:spPr>
                  <p:txBody>
                    <a:bodyPr/>
                    <a:lstStyle/>
                    <a:p>
                      <a:endParaRPr lang="en-US"/>
                    </a:p>
                  </p:txBody>
                </p:sp>
                <p:grpSp>
                  <p:nvGrpSpPr>
                    <p:cNvPr id="165900" name="Group 12"/>
                    <p:cNvGrpSpPr>
                      <a:grpSpLocks/>
                    </p:cNvGrpSpPr>
                    <p:nvPr userDrawn="1"/>
                  </p:nvGrpSpPr>
                  <p:grpSpPr bwMode="auto">
                    <a:xfrm>
                      <a:off x="0" y="659"/>
                      <a:ext cx="4751" cy="3657"/>
                      <a:chOff x="0" y="659"/>
                      <a:chExt cx="4751" cy="3657"/>
                    </a:xfrm>
                  </p:grpSpPr>
                  <p:sp>
                    <p:nvSpPr>
                      <p:cNvPr id="165901" name="Freeform 13"/>
                      <p:cNvSpPr>
                        <a:spLocks/>
                      </p:cNvSpPr>
                      <p:nvPr userDrawn="1"/>
                    </p:nvSpPr>
                    <p:spPr bwMode="hidden">
                      <a:xfrm>
                        <a:off x="400" y="659"/>
                        <a:ext cx="4121" cy="3657"/>
                      </a:xfrm>
                      <a:custGeom>
                        <a:avLst/>
                        <a:gdLst/>
                        <a:ahLst/>
                        <a:cxnLst>
                          <a:cxn ang="0">
                            <a:pos x="161" y="186"/>
                          </a:cxn>
                          <a:cxn ang="0">
                            <a:pos x="442" y="54"/>
                          </a:cxn>
                          <a:cxn ang="0">
                            <a:pos x="771" y="6"/>
                          </a:cxn>
                          <a:cxn ang="0">
                            <a:pos x="1136" y="36"/>
                          </a:cxn>
                          <a:cxn ang="0">
                            <a:pos x="1537" y="144"/>
                          </a:cxn>
                          <a:cxn ang="0">
                            <a:pos x="1949" y="324"/>
                          </a:cxn>
                          <a:cxn ang="0">
                            <a:pos x="2368" y="570"/>
                          </a:cxn>
                          <a:cxn ang="0">
                            <a:pos x="2780" y="888"/>
                          </a:cxn>
                          <a:cxn ang="0">
                            <a:pos x="3103" y="1193"/>
                          </a:cxn>
                          <a:cxn ang="0">
                            <a:pos x="3336" y="1451"/>
                          </a:cxn>
                          <a:cxn ang="0">
                            <a:pos x="3540" y="1721"/>
                          </a:cxn>
                          <a:cxn ang="0">
                            <a:pos x="3719" y="1997"/>
                          </a:cxn>
                          <a:cxn ang="0">
                            <a:pos x="3863" y="2272"/>
                          </a:cxn>
                          <a:cxn ang="0">
                            <a:pos x="3976" y="2548"/>
                          </a:cxn>
                          <a:cxn ang="0">
                            <a:pos x="4060" y="2818"/>
                          </a:cxn>
                          <a:cxn ang="0">
                            <a:pos x="4102" y="3070"/>
                          </a:cxn>
                          <a:cxn ang="0">
                            <a:pos x="4102" y="3321"/>
                          </a:cxn>
                          <a:cxn ang="0">
                            <a:pos x="4060" y="3549"/>
                          </a:cxn>
                          <a:cxn ang="0">
                            <a:pos x="4030" y="3657"/>
                          </a:cxn>
                          <a:cxn ang="0">
                            <a:pos x="4090" y="3447"/>
                          </a:cxn>
                          <a:cxn ang="0">
                            <a:pos x="4108" y="3213"/>
                          </a:cxn>
                          <a:cxn ang="0">
                            <a:pos x="4102" y="3070"/>
                          </a:cxn>
                          <a:cxn ang="0">
                            <a:pos x="4060" y="2812"/>
                          </a:cxn>
                          <a:cxn ang="0">
                            <a:pos x="3982" y="2548"/>
                          </a:cxn>
                          <a:cxn ang="0">
                            <a:pos x="3869" y="2272"/>
                          </a:cxn>
                          <a:cxn ang="0">
                            <a:pos x="3725" y="1997"/>
                          </a:cxn>
                          <a:cxn ang="0">
                            <a:pos x="3546" y="1721"/>
                          </a:cxn>
                          <a:cxn ang="0">
                            <a:pos x="3342" y="1451"/>
                          </a:cxn>
                          <a:cxn ang="0">
                            <a:pos x="3109" y="1187"/>
                          </a:cxn>
                          <a:cxn ang="0">
                            <a:pos x="2792" y="888"/>
                          </a:cxn>
                          <a:cxn ang="0">
                            <a:pos x="2386" y="576"/>
                          </a:cxn>
                          <a:cxn ang="0">
                            <a:pos x="1967" y="330"/>
                          </a:cxn>
                          <a:cxn ang="0">
                            <a:pos x="1543" y="144"/>
                          </a:cxn>
                          <a:cxn ang="0">
                            <a:pos x="1130" y="30"/>
                          </a:cxn>
                          <a:cxn ang="0">
                            <a:pos x="753" y="0"/>
                          </a:cxn>
                          <a:cxn ang="0">
                            <a:pos x="431" y="54"/>
                          </a:cxn>
                          <a:cxn ang="0">
                            <a:pos x="161" y="186"/>
                          </a:cxn>
                          <a:cxn ang="0">
                            <a:pos x="24" y="306"/>
                          </a:cxn>
                          <a:cxn ang="0">
                            <a:pos x="0" y="336"/>
                          </a:cxn>
                          <a:cxn ang="0">
                            <a:pos x="48" y="282"/>
                          </a:cxn>
                        </a:cxnLst>
                        <a:rect l="0" t="0" r="r" b="b"/>
                        <a:pathLst>
                          <a:path w="4108" h="3657">
                            <a:moveTo>
                              <a:pt x="48" y="282"/>
                            </a:moveTo>
                            <a:lnTo>
                              <a:pt x="161" y="186"/>
                            </a:lnTo>
                            <a:lnTo>
                              <a:pt x="293" y="108"/>
                            </a:lnTo>
                            <a:lnTo>
                              <a:pt x="442" y="54"/>
                            </a:lnTo>
                            <a:lnTo>
                              <a:pt x="598" y="18"/>
                            </a:lnTo>
                            <a:lnTo>
                              <a:pt x="771" y="6"/>
                            </a:lnTo>
                            <a:lnTo>
                              <a:pt x="951" y="12"/>
                            </a:lnTo>
                            <a:lnTo>
                              <a:pt x="1136" y="36"/>
                            </a:lnTo>
                            <a:lnTo>
                              <a:pt x="1333" y="84"/>
                            </a:lnTo>
                            <a:lnTo>
                              <a:pt x="1537" y="144"/>
                            </a:lnTo>
                            <a:lnTo>
                              <a:pt x="1740" y="222"/>
                            </a:lnTo>
                            <a:lnTo>
                              <a:pt x="1949" y="324"/>
                            </a:lnTo>
                            <a:lnTo>
                              <a:pt x="2158" y="438"/>
                            </a:lnTo>
                            <a:lnTo>
                              <a:pt x="2368" y="570"/>
                            </a:lnTo>
                            <a:lnTo>
                              <a:pt x="2577" y="720"/>
                            </a:lnTo>
                            <a:lnTo>
                              <a:pt x="2780" y="888"/>
                            </a:lnTo>
                            <a:lnTo>
                              <a:pt x="2978" y="1067"/>
                            </a:lnTo>
                            <a:lnTo>
                              <a:pt x="3103" y="1193"/>
                            </a:lnTo>
                            <a:lnTo>
                              <a:pt x="3223" y="1319"/>
                            </a:lnTo>
                            <a:lnTo>
                              <a:pt x="3336" y="1451"/>
                            </a:lnTo>
                            <a:lnTo>
                              <a:pt x="3444" y="1589"/>
                            </a:lnTo>
                            <a:lnTo>
                              <a:pt x="3540" y="1721"/>
                            </a:lnTo>
                            <a:lnTo>
                              <a:pt x="3635" y="1859"/>
                            </a:lnTo>
                            <a:lnTo>
                              <a:pt x="3719" y="1997"/>
                            </a:lnTo>
                            <a:lnTo>
                              <a:pt x="3797" y="2134"/>
                            </a:lnTo>
                            <a:lnTo>
                              <a:pt x="3863" y="2272"/>
                            </a:lnTo>
                            <a:lnTo>
                              <a:pt x="3928" y="2410"/>
                            </a:lnTo>
                            <a:lnTo>
                              <a:pt x="3976" y="2548"/>
                            </a:lnTo>
                            <a:lnTo>
                              <a:pt x="4024" y="2680"/>
                            </a:lnTo>
                            <a:lnTo>
                              <a:pt x="4060" y="2818"/>
                            </a:lnTo>
                            <a:lnTo>
                              <a:pt x="4084" y="2944"/>
                            </a:lnTo>
                            <a:lnTo>
                              <a:pt x="4102" y="3070"/>
                            </a:lnTo>
                            <a:lnTo>
                              <a:pt x="4108" y="3195"/>
                            </a:lnTo>
                            <a:lnTo>
                              <a:pt x="4102" y="3321"/>
                            </a:lnTo>
                            <a:lnTo>
                              <a:pt x="4090" y="3441"/>
                            </a:lnTo>
                            <a:lnTo>
                              <a:pt x="4060" y="3549"/>
                            </a:lnTo>
                            <a:lnTo>
                              <a:pt x="4024" y="3657"/>
                            </a:lnTo>
                            <a:lnTo>
                              <a:pt x="4030" y="3657"/>
                            </a:lnTo>
                            <a:lnTo>
                              <a:pt x="4066" y="3555"/>
                            </a:lnTo>
                            <a:lnTo>
                              <a:pt x="4090" y="3447"/>
                            </a:lnTo>
                            <a:lnTo>
                              <a:pt x="4102" y="3333"/>
                            </a:lnTo>
                            <a:lnTo>
                              <a:pt x="4108" y="3213"/>
                            </a:lnTo>
                            <a:lnTo>
                              <a:pt x="4108" y="3195"/>
                            </a:lnTo>
                            <a:lnTo>
                              <a:pt x="4102" y="3070"/>
                            </a:lnTo>
                            <a:lnTo>
                              <a:pt x="4084" y="2944"/>
                            </a:lnTo>
                            <a:lnTo>
                              <a:pt x="4060" y="2812"/>
                            </a:lnTo>
                            <a:lnTo>
                              <a:pt x="4024" y="2680"/>
                            </a:lnTo>
                            <a:lnTo>
                              <a:pt x="3982" y="2548"/>
                            </a:lnTo>
                            <a:lnTo>
                              <a:pt x="3928" y="2410"/>
                            </a:lnTo>
                            <a:lnTo>
                              <a:pt x="3869" y="2272"/>
                            </a:lnTo>
                            <a:lnTo>
                              <a:pt x="3803" y="2134"/>
                            </a:lnTo>
                            <a:lnTo>
                              <a:pt x="3725" y="1997"/>
                            </a:lnTo>
                            <a:lnTo>
                              <a:pt x="3641" y="1859"/>
                            </a:lnTo>
                            <a:lnTo>
                              <a:pt x="3546" y="1721"/>
                            </a:lnTo>
                            <a:lnTo>
                              <a:pt x="3450" y="1583"/>
                            </a:lnTo>
                            <a:lnTo>
                              <a:pt x="3342" y="1451"/>
                            </a:lnTo>
                            <a:lnTo>
                              <a:pt x="3229" y="1319"/>
                            </a:lnTo>
                            <a:lnTo>
                              <a:pt x="3109" y="1187"/>
                            </a:lnTo>
                            <a:lnTo>
                              <a:pt x="2984" y="1061"/>
                            </a:lnTo>
                            <a:lnTo>
                              <a:pt x="2792" y="888"/>
                            </a:lnTo>
                            <a:lnTo>
                              <a:pt x="2589" y="726"/>
                            </a:lnTo>
                            <a:lnTo>
                              <a:pt x="2386" y="576"/>
                            </a:lnTo>
                            <a:lnTo>
                              <a:pt x="2176" y="444"/>
                            </a:lnTo>
                            <a:lnTo>
                              <a:pt x="1967" y="330"/>
                            </a:lnTo>
                            <a:lnTo>
                              <a:pt x="1752" y="228"/>
                            </a:lnTo>
                            <a:lnTo>
                              <a:pt x="1543" y="144"/>
                            </a:lnTo>
                            <a:lnTo>
                              <a:pt x="1333" y="78"/>
                            </a:lnTo>
                            <a:lnTo>
                              <a:pt x="1130" y="30"/>
                            </a:lnTo>
                            <a:lnTo>
                              <a:pt x="939" y="6"/>
                            </a:lnTo>
                            <a:lnTo>
                              <a:pt x="753" y="0"/>
                            </a:lnTo>
                            <a:lnTo>
                              <a:pt x="586" y="18"/>
                            </a:lnTo>
                            <a:lnTo>
                              <a:pt x="431" y="54"/>
                            </a:lnTo>
                            <a:lnTo>
                              <a:pt x="287" y="108"/>
                            </a:lnTo>
                            <a:lnTo>
                              <a:pt x="161" y="186"/>
                            </a:lnTo>
                            <a:lnTo>
                              <a:pt x="48" y="282"/>
                            </a:lnTo>
                            <a:lnTo>
                              <a:pt x="24" y="306"/>
                            </a:lnTo>
                            <a:lnTo>
                              <a:pt x="0" y="330"/>
                            </a:lnTo>
                            <a:lnTo>
                              <a:pt x="0" y="336"/>
                            </a:lnTo>
                            <a:lnTo>
                              <a:pt x="24" y="312"/>
                            </a:lnTo>
                            <a:lnTo>
                              <a:pt x="48" y="282"/>
                            </a:lnTo>
                            <a:lnTo>
                              <a:pt x="48" y="282"/>
                            </a:lnTo>
                            <a:close/>
                          </a:path>
                        </a:pathLst>
                      </a:custGeom>
                      <a:solidFill>
                        <a:schemeClr val="accent2"/>
                      </a:solidFill>
                      <a:ln w="9525">
                        <a:noFill/>
                        <a:round/>
                        <a:headEnd/>
                        <a:tailEnd/>
                      </a:ln>
                    </p:spPr>
                    <p:txBody>
                      <a:bodyPr/>
                      <a:lstStyle/>
                      <a:p>
                        <a:endParaRPr lang="en-US"/>
                      </a:p>
                    </p:txBody>
                  </p:sp>
                  <p:grpSp>
                    <p:nvGrpSpPr>
                      <p:cNvPr id="165902" name="Group 14"/>
                      <p:cNvGrpSpPr>
                        <a:grpSpLocks/>
                      </p:cNvGrpSpPr>
                      <p:nvPr userDrawn="1"/>
                    </p:nvGrpSpPr>
                    <p:grpSpPr bwMode="auto">
                      <a:xfrm>
                        <a:off x="0" y="808"/>
                        <a:ext cx="4751" cy="3508"/>
                        <a:chOff x="-400" y="808"/>
                        <a:chExt cx="4751" cy="3508"/>
                      </a:xfrm>
                    </p:grpSpPr>
                    <p:sp>
                      <p:nvSpPr>
                        <p:cNvPr id="165903" name="Line 15"/>
                        <p:cNvSpPr>
                          <a:spLocks noChangeShapeType="1"/>
                        </p:cNvSpPr>
                        <p:nvPr userDrawn="1"/>
                      </p:nvSpPr>
                      <p:spPr bwMode="hidden">
                        <a:xfrm rot="1678521" flipH="1" flipV="1">
                          <a:off x="876" y="809"/>
                          <a:ext cx="1242" cy="1910"/>
                        </a:xfrm>
                        <a:prstGeom prst="line">
                          <a:avLst/>
                        </a:prstGeom>
                        <a:noFill/>
                        <a:ln w="9525">
                          <a:solidFill>
                            <a:schemeClr val="accent2"/>
                          </a:solidFill>
                          <a:round/>
                          <a:headEnd/>
                          <a:tailEnd/>
                        </a:ln>
                        <a:effectLst/>
                      </p:spPr>
                      <p:txBody>
                        <a:bodyPr/>
                        <a:lstStyle/>
                        <a:p>
                          <a:endParaRPr lang="en-US"/>
                        </a:p>
                      </p:txBody>
                    </p:sp>
                    <p:sp>
                      <p:nvSpPr>
                        <p:cNvPr id="165904" name="Line 16"/>
                        <p:cNvSpPr>
                          <a:spLocks noChangeShapeType="1"/>
                        </p:cNvSpPr>
                        <p:nvPr userDrawn="1"/>
                      </p:nvSpPr>
                      <p:spPr bwMode="hidden">
                        <a:xfrm rot="1678521" flipH="1" flipV="1">
                          <a:off x="-210" y="2117"/>
                          <a:ext cx="1921" cy="379"/>
                        </a:xfrm>
                        <a:prstGeom prst="line">
                          <a:avLst/>
                        </a:prstGeom>
                        <a:noFill/>
                        <a:ln w="9525">
                          <a:solidFill>
                            <a:schemeClr val="accent2"/>
                          </a:solidFill>
                          <a:round/>
                          <a:headEnd/>
                          <a:tailEnd/>
                        </a:ln>
                        <a:effectLst/>
                      </p:spPr>
                      <p:txBody>
                        <a:bodyPr/>
                        <a:lstStyle/>
                        <a:p>
                          <a:endParaRPr lang="en-US"/>
                        </a:p>
                      </p:txBody>
                    </p:sp>
                    <p:sp>
                      <p:nvSpPr>
                        <p:cNvPr id="165905" name="Line 17"/>
                        <p:cNvSpPr>
                          <a:spLocks noChangeShapeType="1"/>
                        </p:cNvSpPr>
                        <p:nvPr userDrawn="1"/>
                      </p:nvSpPr>
                      <p:spPr bwMode="hidden">
                        <a:xfrm rot="1678521" flipH="1" flipV="1">
                          <a:off x="-257" y="1886"/>
                          <a:ext cx="2029" cy="591"/>
                        </a:xfrm>
                        <a:prstGeom prst="line">
                          <a:avLst/>
                        </a:prstGeom>
                        <a:noFill/>
                        <a:ln w="9525">
                          <a:solidFill>
                            <a:schemeClr val="accent2"/>
                          </a:solidFill>
                          <a:round/>
                          <a:headEnd/>
                          <a:tailEnd/>
                        </a:ln>
                        <a:effectLst/>
                      </p:spPr>
                      <p:txBody>
                        <a:bodyPr/>
                        <a:lstStyle/>
                        <a:p>
                          <a:endParaRPr lang="en-US"/>
                        </a:p>
                      </p:txBody>
                    </p:sp>
                    <p:sp>
                      <p:nvSpPr>
                        <p:cNvPr id="165906" name="Line 18"/>
                        <p:cNvSpPr>
                          <a:spLocks noChangeShapeType="1"/>
                        </p:cNvSpPr>
                        <p:nvPr userDrawn="1"/>
                      </p:nvSpPr>
                      <p:spPr bwMode="hidden">
                        <a:xfrm rot="1678521" flipH="1" flipV="1">
                          <a:off x="-327" y="1599"/>
                          <a:ext cx="2175" cy="852"/>
                        </a:xfrm>
                        <a:prstGeom prst="line">
                          <a:avLst/>
                        </a:prstGeom>
                        <a:noFill/>
                        <a:ln w="9525">
                          <a:solidFill>
                            <a:schemeClr val="accent2"/>
                          </a:solidFill>
                          <a:round/>
                          <a:headEnd/>
                          <a:tailEnd/>
                        </a:ln>
                        <a:effectLst/>
                      </p:spPr>
                      <p:txBody>
                        <a:bodyPr/>
                        <a:lstStyle/>
                        <a:p>
                          <a:endParaRPr lang="en-US"/>
                        </a:p>
                      </p:txBody>
                    </p:sp>
                    <p:sp>
                      <p:nvSpPr>
                        <p:cNvPr id="165907" name="Line 19"/>
                        <p:cNvSpPr>
                          <a:spLocks noChangeShapeType="1"/>
                        </p:cNvSpPr>
                        <p:nvPr userDrawn="1"/>
                      </p:nvSpPr>
                      <p:spPr bwMode="hidden">
                        <a:xfrm rot="1678521" flipH="1" flipV="1">
                          <a:off x="-400" y="1259"/>
                          <a:ext cx="2334" cy="1165"/>
                        </a:xfrm>
                        <a:prstGeom prst="line">
                          <a:avLst/>
                        </a:prstGeom>
                        <a:noFill/>
                        <a:ln w="9525">
                          <a:solidFill>
                            <a:schemeClr val="accent2"/>
                          </a:solidFill>
                          <a:round/>
                          <a:headEnd/>
                          <a:tailEnd/>
                        </a:ln>
                        <a:effectLst/>
                      </p:spPr>
                      <p:txBody>
                        <a:bodyPr/>
                        <a:lstStyle/>
                        <a:p>
                          <a:endParaRPr lang="en-US"/>
                        </a:p>
                      </p:txBody>
                    </p:sp>
                    <p:sp>
                      <p:nvSpPr>
                        <p:cNvPr id="165908" name="Line 20"/>
                        <p:cNvSpPr>
                          <a:spLocks noChangeShapeType="1"/>
                        </p:cNvSpPr>
                        <p:nvPr userDrawn="1"/>
                      </p:nvSpPr>
                      <p:spPr bwMode="hidden">
                        <a:xfrm rot="1678521" flipH="1" flipV="1">
                          <a:off x="179" y="872"/>
                          <a:ext cx="1891" cy="1681"/>
                        </a:xfrm>
                        <a:prstGeom prst="line">
                          <a:avLst/>
                        </a:prstGeom>
                        <a:noFill/>
                        <a:ln w="9525">
                          <a:solidFill>
                            <a:schemeClr val="accent2"/>
                          </a:solidFill>
                          <a:round/>
                          <a:headEnd/>
                          <a:tailEnd/>
                        </a:ln>
                        <a:effectLst/>
                      </p:spPr>
                      <p:txBody>
                        <a:bodyPr/>
                        <a:lstStyle/>
                        <a:p>
                          <a:endParaRPr lang="en-US"/>
                        </a:p>
                      </p:txBody>
                    </p:sp>
                    <p:sp>
                      <p:nvSpPr>
                        <p:cNvPr id="165909" name="Line 21"/>
                        <p:cNvSpPr>
                          <a:spLocks noChangeShapeType="1"/>
                        </p:cNvSpPr>
                        <p:nvPr userDrawn="1"/>
                      </p:nvSpPr>
                      <p:spPr bwMode="hidden">
                        <a:xfrm rot="1678521" flipH="1" flipV="1">
                          <a:off x="-150" y="2329"/>
                          <a:ext cx="1806" cy="194"/>
                        </a:xfrm>
                        <a:prstGeom prst="line">
                          <a:avLst/>
                        </a:prstGeom>
                        <a:noFill/>
                        <a:ln w="9525">
                          <a:solidFill>
                            <a:schemeClr val="accent2"/>
                          </a:solidFill>
                          <a:round/>
                          <a:headEnd/>
                          <a:tailEnd/>
                        </a:ln>
                        <a:effectLst/>
                      </p:spPr>
                      <p:txBody>
                        <a:bodyPr/>
                        <a:lstStyle/>
                        <a:p>
                          <a:endParaRPr lang="en-US"/>
                        </a:p>
                      </p:txBody>
                    </p:sp>
                    <p:sp>
                      <p:nvSpPr>
                        <p:cNvPr id="165910" name="Line 22"/>
                        <p:cNvSpPr>
                          <a:spLocks noChangeShapeType="1"/>
                        </p:cNvSpPr>
                        <p:nvPr userDrawn="1"/>
                      </p:nvSpPr>
                      <p:spPr bwMode="hidden">
                        <a:xfrm rot="1678521" flipH="1" flipV="1">
                          <a:off x="-109" y="2514"/>
                          <a:ext cx="1720" cy="30"/>
                        </a:xfrm>
                        <a:prstGeom prst="line">
                          <a:avLst/>
                        </a:prstGeom>
                        <a:noFill/>
                        <a:ln w="9525">
                          <a:solidFill>
                            <a:schemeClr val="accent2"/>
                          </a:solidFill>
                          <a:round/>
                          <a:headEnd/>
                          <a:tailEnd/>
                        </a:ln>
                        <a:effectLst/>
                      </p:spPr>
                      <p:txBody>
                        <a:bodyPr/>
                        <a:lstStyle/>
                        <a:p>
                          <a:endParaRPr lang="en-US"/>
                        </a:p>
                      </p:txBody>
                    </p:sp>
                    <p:sp>
                      <p:nvSpPr>
                        <p:cNvPr id="165911" name="Line 23"/>
                        <p:cNvSpPr>
                          <a:spLocks noChangeShapeType="1"/>
                        </p:cNvSpPr>
                        <p:nvPr userDrawn="1"/>
                      </p:nvSpPr>
                      <p:spPr bwMode="hidden">
                        <a:xfrm rot="1678521" flipH="1">
                          <a:off x="545" y="2785"/>
                          <a:ext cx="849" cy="802"/>
                        </a:xfrm>
                        <a:prstGeom prst="line">
                          <a:avLst/>
                        </a:prstGeom>
                        <a:noFill/>
                        <a:ln w="9525">
                          <a:solidFill>
                            <a:schemeClr val="accent2"/>
                          </a:solidFill>
                          <a:round/>
                          <a:headEnd/>
                          <a:tailEnd/>
                        </a:ln>
                        <a:effectLst/>
                      </p:spPr>
                      <p:txBody>
                        <a:bodyPr/>
                        <a:lstStyle/>
                        <a:p>
                          <a:endParaRPr lang="en-US"/>
                        </a:p>
                      </p:txBody>
                    </p:sp>
                    <p:sp>
                      <p:nvSpPr>
                        <p:cNvPr id="165912" name="Line 24"/>
                        <p:cNvSpPr>
                          <a:spLocks noChangeShapeType="1"/>
                        </p:cNvSpPr>
                        <p:nvPr userDrawn="1"/>
                      </p:nvSpPr>
                      <p:spPr bwMode="hidden">
                        <a:xfrm rot="1678521" flipH="1">
                          <a:off x="168" y="2669"/>
                          <a:ext cx="1295" cy="560"/>
                        </a:xfrm>
                        <a:prstGeom prst="line">
                          <a:avLst/>
                        </a:prstGeom>
                        <a:noFill/>
                        <a:ln w="9525">
                          <a:solidFill>
                            <a:schemeClr val="accent2"/>
                          </a:solidFill>
                          <a:round/>
                          <a:headEnd/>
                          <a:tailEnd/>
                        </a:ln>
                        <a:effectLst/>
                      </p:spPr>
                      <p:txBody>
                        <a:bodyPr/>
                        <a:lstStyle/>
                        <a:p>
                          <a:endParaRPr lang="en-US"/>
                        </a:p>
                      </p:txBody>
                    </p:sp>
                    <p:sp>
                      <p:nvSpPr>
                        <p:cNvPr id="165913" name="Line 25"/>
                        <p:cNvSpPr>
                          <a:spLocks noChangeShapeType="1"/>
                        </p:cNvSpPr>
                        <p:nvPr userDrawn="1"/>
                      </p:nvSpPr>
                      <p:spPr bwMode="hidden">
                        <a:xfrm rot="1678521" flipH="1">
                          <a:off x="-34" y="2588"/>
                          <a:ext cx="1576" cy="245"/>
                        </a:xfrm>
                        <a:prstGeom prst="line">
                          <a:avLst/>
                        </a:prstGeom>
                        <a:noFill/>
                        <a:ln w="9525">
                          <a:solidFill>
                            <a:schemeClr val="accent2"/>
                          </a:solidFill>
                          <a:round/>
                          <a:headEnd/>
                          <a:tailEnd/>
                        </a:ln>
                        <a:effectLst/>
                      </p:spPr>
                      <p:txBody>
                        <a:bodyPr/>
                        <a:lstStyle/>
                        <a:p>
                          <a:endParaRPr lang="en-US"/>
                        </a:p>
                      </p:txBody>
                    </p:sp>
                    <p:sp>
                      <p:nvSpPr>
                        <p:cNvPr id="165914" name="Line 26"/>
                        <p:cNvSpPr>
                          <a:spLocks noChangeShapeType="1"/>
                        </p:cNvSpPr>
                        <p:nvPr userDrawn="1"/>
                      </p:nvSpPr>
                      <p:spPr bwMode="hidden">
                        <a:xfrm rot="1678521" flipH="1">
                          <a:off x="1201" y="2985"/>
                          <a:ext cx="141" cy="1041"/>
                        </a:xfrm>
                        <a:prstGeom prst="line">
                          <a:avLst/>
                        </a:prstGeom>
                        <a:noFill/>
                        <a:ln w="9525">
                          <a:solidFill>
                            <a:schemeClr val="accent2"/>
                          </a:solidFill>
                          <a:round/>
                          <a:headEnd/>
                          <a:tailEnd/>
                        </a:ln>
                        <a:effectLst/>
                      </p:spPr>
                      <p:txBody>
                        <a:bodyPr/>
                        <a:lstStyle/>
                        <a:p>
                          <a:endParaRPr lang="en-US"/>
                        </a:p>
                      </p:txBody>
                    </p:sp>
                    <p:sp>
                      <p:nvSpPr>
                        <p:cNvPr id="165915" name="Line 27"/>
                        <p:cNvSpPr>
                          <a:spLocks noChangeShapeType="1"/>
                        </p:cNvSpPr>
                        <p:nvPr userDrawn="1"/>
                      </p:nvSpPr>
                      <p:spPr bwMode="hidden">
                        <a:xfrm rot="1678521" flipH="1">
                          <a:off x="1292" y="3013"/>
                          <a:ext cx="47" cy="1058"/>
                        </a:xfrm>
                        <a:prstGeom prst="line">
                          <a:avLst/>
                        </a:prstGeom>
                        <a:noFill/>
                        <a:ln w="9525">
                          <a:solidFill>
                            <a:schemeClr val="accent2"/>
                          </a:solidFill>
                          <a:round/>
                          <a:headEnd/>
                          <a:tailEnd/>
                        </a:ln>
                        <a:effectLst/>
                      </p:spPr>
                      <p:txBody>
                        <a:bodyPr/>
                        <a:lstStyle/>
                        <a:p>
                          <a:endParaRPr lang="en-US"/>
                        </a:p>
                      </p:txBody>
                    </p:sp>
                    <p:sp>
                      <p:nvSpPr>
                        <p:cNvPr id="165916" name="Line 28"/>
                        <p:cNvSpPr>
                          <a:spLocks noChangeShapeType="1"/>
                        </p:cNvSpPr>
                        <p:nvPr userDrawn="1"/>
                      </p:nvSpPr>
                      <p:spPr bwMode="hidden">
                        <a:xfrm rot="1678521">
                          <a:off x="1331" y="3034"/>
                          <a:ext cx="47" cy="1081"/>
                        </a:xfrm>
                        <a:prstGeom prst="line">
                          <a:avLst/>
                        </a:prstGeom>
                        <a:noFill/>
                        <a:ln w="9525">
                          <a:solidFill>
                            <a:schemeClr val="accent2"/>
                          </a:solidFill>
                          <a:round/>
                          <a:headEnd/>
                          <a:tailEnd/>
                        </a:ln>
                        <a:effectLst/>
                      </p:spPr>
                      <p:txBody>
                        <a:bodyPr/>
                        <a:lstStyle/>
                        <a:p>
                          <a:endParaRPr lang="en-US"/>
                        </a:p>
                      </p:txBody>
                    </p:sp>
                    <p:sp>
                      <p:nvSpPr>
                        <p:cNvPr id="165917" name="Line 29"/>
                        <p:cNvSpPr>
                          <a:spLocks noChangeShapeType="1"/>
                        </p:cNvSpPr>
                        <p:nvPr userDrawn="1"/>
                      </p:nvSpPr>
                      <p:spPr bwMode="hidden">
                        <a:xfrm rot="1678521">
                          <a:off x="1325" y="3059"/>
                          <a:ext cx="145" cy="1101"/>
                        </a:xfrm>
                        <a:prstGeom prst="line">
                          <a:avLst/>
                        </a:prstGeom>
                        <a:noFill/>
                        <a:ln w="9525">
                          <a:solidFill>
                            <a:schemeClr val="accent2"/>
                          </a:solidFill>
                          <a:round/>
                          <a:headEnd/>
                          <a:tailEnd/>
                        </a:ln>
                        <a:effectLst/>
                      </p:spPr>
                      <p:txBody>
                        <a:bodyPr/>
                        <a:lstStyle/>
                        <a:p>
                          <a:endParaRPr lang="en-US"/>
                        </a:p>
                      </p:txBody>
                    </p:sp>
                    <p:sp>
                      <p:nvSpPr>
                        <p:cNvPr id="165918" name="Line 30"/>
                        <p:cNvSpPr>
                          <a:spLocks noChangeShapeType="1"/>
                        </p:cNvSpPr>
                        <p:nvPr userDrawn="1"/>
                      </p:nvSpPr>
                      <p:spPr bwMode="hidden">
                        <a:xfrm rot="1678521">
                          <a:off x="1320" y="3090"/>
                          <a:ext cx="255" cy="1124"/>
                        </a:xfrm>
                        <a:prstGeom prst="line">
                          <a:avLst/>
                        </a:prstGeom>
                        <a:noFill/>
                        <a:ln w="9525">
                          <a:solidFill>
                            <a:schemeClr val="accent2"/>
                          </a:solidFill>
                          <a:round/>
                          <a:headEnd/>
                          <a:tailEnd/>
                        </a:ln>
                        <a:effectLst/>
                      </p:spPr>
                      <p:txBody>
                        <a:bodyPr/>
                        <a:lstStyle/>
                        <a:p>
                          <a:endParaRPr lang="en-US"/>
                        </a:p>
                      </p:txBody>
                    </p:sp>
                    <p:sp>
                      <p:nvSpPr>
                        <p:cNvPr id="165919" name="Line 31"/>
                        <p:cNvSpPr>
                          <a:spLocks noChangeShapeType="1"/>
                        </p:cNvSpPr>
                        <p:nvPr userDrawn="1"/>
                      </p:nvSpPr>
                      <p:spPr bwMode="hidden">
                        <a:xfrm rot="1678521">
                          <a:off x="1314" y="3117"/>
                          <a:ext cx="365" cy="1143"/>
                        </a:xfrm>
                        <a:prstGeom prst="line">
                          <a:avLst/>
                        </a:prstGeom>
                        <a:noFill/>
                        <a:ln w="9525">
                          <a:solidFill>
                            <a:schemeClr val="accent2"/>
                          </a:solidFill>
                          <a:round/>
                          <a:headEnd/>
                          <a:tailEnd/>
                        </a:ln>
                        <a:effectLst/>
                      </p:spPr>
                      <p:txBody>
                        <a:bodyPr/>
                        <a:lstStyle/>
                        <a:p>
                          <a:endParaRPr lang="en-US"/>
                        </a:p>
                      </p:txBody>
                    </p:sp>
                    <p:sp>
                      <p:nvSpPr>
                        <p:cNvPr id="165920" name="Line 32"/>
                        <p:cNvSpPr>
                          <a:spLocks noChangeShapeType="1"/>
                        </p:cNvSpPr>
                        <p:nvPr userDrawn="1"/>
                      </p:nvSpPr>
                      <p:spPr bwMode="hidden">
                        <a:xfrm rot="1678521">
                          <a:off x="1337" y="3181"/>
                          <a:ext cx="567" cy="1073"/>
                        </a:xfrm>
                        <a:prstGeom prst="line">
                          <a:avLst/>
                        </a:prstGeom>
                        <a:noFill/>
                        <a:ln w="9525">
                          <a:solidFill>
                            <a:schemeClr val="accent2"/>
                          </a:solidFill>
                          <a:round/>
                          <a:headEnd/>
                          <a:tailEnd/>
                        </a:ln>
                        <a:effectLst/>
                      </p:spPr>
                      <p:txBody>
                        <a:bodyPr/>
                        <a:lstStyle/>
                        <a:p>
                          <a:endParaRPr lang="en-US"/>
                        </a:p>
                      </p:txBody>
                    </p:sp>
                    <p:sp>
                      <p:nvSpPr>
                        <p:cNvPr id="165921" name="Line 33"/>
                        <p:cNvSpPr>
                          <a:spLocks noChangeShapeType="1"/>
                        </p:cNvSpPr>
                        <p:nvPr userDrawn="1"/>
                      </p:nvSpPr>
                      <p:spPr bwMode="hidden">
                        <a:xfrm rot="1678521">
                          <a:off x="1354" y="3209"/>
                          <a:ext cx="663" cy="1019"/>
                        </a:xfrm>
                        <a:prstGeom prst="line">
                          <a:avLst/>
                        </a:prstGeom>
                        <a:noFill/>
                        <a:ln w="9525">
                          <a:solidFill>
                            <a:schemeClr val="accent2"/>
                          </a:solidFill>
                          <a:round/>
                          <a:headEnd/>
                          <a:tailEnd/>
                        </a:ln>
                        <a:effectLst/>
                      </p:spPr>
                      <p:txBody>
                        <a:bodyPr/>
                        <a:lstStyle/>
                        <a:p>
                          <a:endParaRPr lang="en-US"/>
                        </a:p>
                      </p:txBody>
                    </p:sp>
                    <p:sp>
                      <p:nvSpPr>
                        <p:cNvPr id="165922" name="Line 34"/>
                        <p:cNvSpPr>
                          <a:spLocks noChangeShapeType="1"/>
                        </p:cNvSpPr>
                        <p:nvPr userDrawn="1"/>
                      </p:nvSpPr>
                      <p:spPr bwMode="hidden">
                        <a:xfrm rot="1678521">
                          <a:off x="1375" y="3238"/>
                          <a:ext cx="745" cy="957"/>
                        </a:xfrm>
                        <a:prstGeom prst="line">
                          <a:avLst/>
                        </a:prstGeom>
                        <a:noFill/>
                        <a:ln w="9525">
                          <a:solidFill>
                            <a:schemeClr val="accent2"/>
                          </a:solidFill>
                          <a:round/>
                          <a:headEnd/>
                          <a:tailEnd/>
                        </a:ln>
                        <a:effectLst/>
                      </p:spPr>
                      <p:txBody>
                        <a:bodyPr/>
                        <a:lstStyle/>
                        <a:p>
                          <a:endParaRPr lang="en-US"/>
                        </a:p>
                      </p:txBody>
                    </p:sp>
                    <p:sp>
                      <p:nvSpPr>
                        <p:cNvPr id="165923" name="Line 35"/>
                        <p:cNvSpPr>
                          <a:spLocks noChangeShapeType="1"/>
                        </p:cNvSpPr>
                        <p:nvPr userDrawn="1"/>
                      </p:nvSpPr>
                      <p:spPr bwMode="hidden">
                        <a:xfrm rot="1678521">
                          <a:off x="1393" y="3266"/>
                          <a:ext cx="849" cy="909"/>
                        </a:xfrm>
                        <a:prstGeom prst="line">
                          <a:avLst/>
                        </a:prstGeom>
                        <a:noFill/>
                        <a:ln w="9525">
                          <a:solidFill>
                            <a:schemeClr val="accent2"/>
                          </a:solidFill>
                          <a:round/>
                          <a:headEnd/>
                          <a:tailEnd/>
                        </a:ln>
                        <a:effectLst/>
                      </p:spPr>
                      <p:txBody>
                        <a:bodyPr/>
                        <a:lstStyle/>
                        <a:p>
                          <a:endParaRPr lang="en-US"/>
                        </a:p>
                      </p:txBody>
                    </p:sp>
                    <p:sp>
                      <p:nvSpPr>
                        <p:cNvPr id="165924" name="Line 36"/>
                        <p:cNvSpPr>
                          <a:spLocks noChangeShapeType="1"/>
                        </p:cNvSpPr>
                        <p:nvPr userDrawn="1"/>
                      </p:nvSpPr>
                      <p:spPr bwMode="hidden">
                        <a:xfrm rot="1678521">
                          <a:off x="1412" y="3293"/>
                          <a:ext cx="950" cy="856"/>
                        </a:xfrm>
                        <a:prstGeom prst="line">
                          <a:avLst/>
                        </a:prstGeom>
                        <a:noFill/>
                        <a:ln w="9525">
                          <a:solidFill>
                            <a:schemeClr val="accent2"/>
                          </a:solidFill>
                          <a:round/>
                          <a:headEnd/>
                          <a:tailEnd/>
                        </a:ln>
                        <a:effectLst/>
                      </p:spPr>
                      <p:txBody>
                        <a:bodyPr/>
                        <a:lstStyle/>
                        <a:p>
                          <a:endParaRPr lang="en-US"/>
                        </a:p>
                      </p:txBody>
                    </p:sp>
                    <p:sp>
                      <p:nvSpPr>
                        <p:cNvPr id="165925" name="Line 37"/>
                        <p:cNvSpPr>
                          <a:spLocks noChangeShapeType="1"/>
                        </p:cNvSpPr>
                        <p:nvPr userDrawn="1"/>
                      </p:nvSpPr>
                      <p:spPr bwMode="hidden">
                        <a:xfrm rot="1678521">
                          <a:off x="1429" y="3321"/>
                          <a:ext cx="1056" cy="788"/>
                        </a:xfrm>
                        <a:prstGeom prst="line">
                          <a:avLst/>
                        </a:prstGeom>
                        <a:noFill/>
                        <a:ln w="9525">
                          <a:solidFill>
                            <a:schemeClr val="accent2"/>
                          </a:solidFill>
                          <a:round/>
                          <a:headEnd/>
                          <a:tailEnd/>
                        </a:ln>
                        <a:effectLst/>
                      </p:spPr>
                      <p:txBody>
                        <a:bodyPr/>
                        <a:lstStyle/>
                        <a:p>
                          <a:endParaRPr lang="en-US"/>
                        </a:p>
                      </p:txBody>
                    </p:sp>
                    <p:sp>
                      <p:nvSpPr>
                        <p:cNvPr id="165926" name="Line 38"/>
                        <p:cNvSpPr>
                          <a:spLocks noChangeShapeType="1"/>
                        </p:cNvSpPr>
                        <p:nvPr userDrawn="1"/>
                      </p:nvSpPr>
                      <p:spPr bwMode="hidden">
                        <a:xfrm rot="1678521">
                          <a:off x="1452" y="3356"/>
                          <a:ext cx="1173" cy="727"/>
                        </a:xfrm>
                        <a:prstGeom prst="line">
                          <a:avLst/>
                        </a:prstGeom>
                        <a:noFill/>
                        <a:ln w="9525">
                          <a:solidFill>
                            <a:schemeClr val="accent2"/>
                          </a:solidFill>
                          <a:round/>
                          <a:headEnd/>
                          <a:tailEnd/>
                        </a:ln>
                        <a:effectLst/>
                      </p:spPr>
                      <p:txBody>
                        <a:bodyPr/>
                        <a:lstStyle/>
                        <a:p>
                          <a:endParaRPr lang="en-US"/>
                        </a:p>
                      </p:txBody>
                    </p:sp>
                    <p:sp>
                      <p:nvSpPr>
                        <p:cNvPr id="165927" name="Line 39"/>
                        <p:cNvSpPr>
                          <a:spLocks noChangeShapeType="1"/>
                        </p:cNvSpPr>
                        <p:nvPr userDrawn="1"/>
                      </p:nvSpPr>
                      <p:spPr bwMode="hidden">
                        <a:xfrm rot="1678521">
                          <a:off x="1469" y="3388"/>
                          <a:ext cx="1315" cy="665"/>
                        </a:xfrm>
                        <a:prstGeom prst="line">
                          <a:avLst/>
                        </a:prstGeom>
                        <a:noFill/>
                        <a:ln w="9525">
                          <a:solidFill>
                            <a:schemeClr val="accent2"/>
                          </a:solidFill>
                          <a:round/>
                          <a:headEnd/>
                          <a:tailEnd/>
                        </a:ln>
                        <a:effectLst/>
                      </p:spPr>
                      <p:txBody>
                        <a:bodyPr/>
                        <a:lstStyle/>
                        <a:p>
                          <a:endParaRPr lang="en-US"/>
                        </a:p>
                      </p:txBody>
                    </p:sp>
                    <p:sp>
                      <p:nvSpPr>
                        <p:cNvPr id="165928" name="Line 40"/>
                        <p:cNvSpPr>
                          <a:spLocks noChangeShapeType="1"/>
                        </p:cNvSpPr>
                        <p:nvPr userDrawn="1"/>
                      </p:nvSpPr>
                      <p:spPr bwMode="hidden">
                        <a:xfrm rot="1678521">
                          <a:off x="1493" y="3426"/>
                          <a:ext cx="1469" cy="585"/>
                        </a:xfrm>
                        <a:prstGeom prst="line">
                          <a:avLst/>
                        </a:prstGeom>
                        <a:noFill/>
                        <a:ln w="9525">
                          <a:solidFill>
                            <a:schemeClr val="accent2"/>
                          </a:solidFill>
                          <a:round/>
                          <a:headEnd/>
                          <a:tailEnd/>
                        </a:ln>
                        <a:effectLst/>
                      </p:spPr>
                      <p:txBody>
                        <a:bodyPr/>
                        <a:lstStyle/>
                        <a:p>
                          <a:endParaRPr lang="en-US"/>
                        </a:p>
                      </p:txBody>
                    </p:sp>
                    <p:sp>
                      <p:nvSpPr>
                        <p:cNvPr id="165929" name="Line 41"/>
                        <p:cNvSpPr>
                          <a:spLocks noChangeShapeType="1"/>
                        </p:cNvSpPr>
                        <p:nvPr userDrawn="1"/>
                      </p:nvSpPr>
                      <p:spPr bwMode="hidden">
                        <a:xfrm rot="1678521">
                          <a:off x="1511" y="3464"/>
                          <a:ext cx="1649" cy="495"/>
                        </a:xfrm>
                        <a:prstGeom prst="line">
                          <a:avLst/>
                        </a:prstGeom>
                        <a:noFill/>
                        <a:ln w="9525">
                          <a:solidFill>
                            <a:schemeClr val="accent2"/>
                          </a:solidFill>
                          <a:round/>
                          <a:headEnd/>
                          <a:tailEnd/>
                        </a:ln>
                        <a:effectLst/>
                      </p:spPr>
                      <p:txBody>
                        <a:bodyPr/>
                        <a:lstStyle/>
                        <a:p>
                          <a:endParaRPr lang="en-US"/>
                        </a:p>
                      </p:txBody>
                    </p:sp>
                    <p:sp>
                      <p:nvSpPr>
                        <p:cNvPr id="165930" name="Line 42"/>
                        <p:cNvSpPr>
                          <a:spLocks noChangeShapeType="1"/>
                        </p:cNvSpPr>
                        <p:nvPr userDrawn="1"/>
                      </p:nvSpPr>
                      <p:spPr bwMode="hidden">
                        <a:xfrm rot="1678521">
                          <a:off x="1528" y="3518"/>
                          <a:ext cx="1885" cy="380"/>
                        </a:xfrm>
                        <a:prstGeom prst="line">
                          <a:avLst/>
                        </a:prstGeom>
                        <a:noFill/>
                        <a:ln w="9525">
                          <a:solidFill>
                            <a:schemeClr val="accent2"/>
                          </a:solidFill>
                          <a:round/>
                          <a:headEnd/>
                          <a:tailEnd/>
                        </a:ln>
                        <a:effectLst/>
                      </p:spPr>
                      <p:txBody>
                        <a:bodyPr/>
                        <a:lstStyle/>
                        <a:p>
                          <a:endParaRPr lang="en-US"/>
                        </a:p>
                      </p:txBody>
                    </p:sp>
                    <p:sp>
                      <p:nvSpPr>
                        <p:cNvPr id="165931" name="Line 43"/>
                        <p:cNvSpPr>
                          <a:spLocks noChangeShapeType="1"/>
                        </p:cNvSpPr>
                        <p:nvPr userDrawn="1"/>
                      </p:nvSpPr>
                      <p:spPr bwMode="hidden">
                        <a:xfrm rot="1678521">
                          <a:off x="1552" y="3586"/>
                          <a:ext cx="2168" cy="240"/>
                        </a:xfrm>
                        <a:prstGeom prst="line">
                          <a:avLst/>
                        </a:prstGeom>
                        <a:noFill/>
                        <a:ln w="9525">
                          <a:solidFill>
                            <a:schemeClr val="accent2"/>
                          </a:solidFill>
                          <a:round/>
                          <a:headEnd/>
                          <a:tailEnd/>
                        </a:ln>
                        <a:effectLst/>
                      </p:spPr>
                      <p:txBody>
                        <a:bodyPr/>
                        <a:lstStyle/>
                        <a:p>
                          <a:endParaRPr lang="en-US"/>
                        </a:p>
                      </p:txBody>
                    </p:sp>
                    <p:sp>
                      <p:nvSpPr>
                        <p:cNvPr id="165932" name="Line 44"/>
                        <p:cNvSpPr>
                          <a:spLocks noChangeShapeType="1"/>
                        </p:cNvSpPr>
                        <p:nvPr userDrawn="1"/>
                      </p:nvSpPr>
                      <p:spPr bwMode="hidden">
                        <a:xfrm rot="1678521">
                          <a:off x="1577" y="3670"/>
                          <a:ext cx="2528" cy="60"/>
                        </a:xfrm>
                        <a:prstGeom prst="line">
                          <a:avLst/>
                        </a:prstGeom>
                        <a:noFill/>
                        <a:ln w="9525">
                          <a:solidFill>
                            <a:schemeClr val="accent2"/>
                          </a:solidFill>
                          <a:round/>
                          <a:headEnd/>
                          <a:tailEnd/>
                        </a:ln>
                        <a:effectLst/>
                      </p:spPr>
                      <p:txBody>
                        <a:bodyPr/>
                        <a:lstStyle/>
                        <a:p>
                          <a:endParaRPr lang="en-US"/>
                        </a:p>
                      </p:txBody>
                    </p:sp>
                    <p:sp>
                      <p:nvSpPr>
                        <p:cNvPr id="165933" name="Line 45"/>
                        <p:cNvSpPr>
                          <a:spLocks noChangeShapeType="1"/>
                        </p:cNvSpPr>
                        <p:nvPr userDrawn="1"/>
                      </p:nvSpPr>
                      <p:spPr bwMode="hidden">
                        <a:xfrm rot="1678521" flipV="1">
                          <a:off x="1621" y="3545"/>
                          <a:ext cx="2730" cy="176"/>
                        </a:xfrm>
                        <a:prstGeom prst="line">
                          <a:avLst/>
                        </a:prstGeom>
                        <a:noFill/>
                        <a:ln w="9525">
                          <a:solidFill>
                            <a:schemeClr val="accent2"/>
                          </a:solidFill>
                          <a:round/>
                          <a:headEnd/>
                          <a:tailEnd/>
                        </a:ln>
                        <a:effectLst/>
                      </p:spPr>
                      <p:txBody>
                        <a:bodyPr/>
                        <a:lstStyle/>
                        <a:p>
                          <a:endParaRPr lang="en-US"/>
                        </a:p>
                      </p:txBody>
                    </p:sp>
                    <p:sp>
                      <p:nvSpPr>
                        <p:cNvPr id="165934" name="Line 46"/>
                        <p:cNvSpPr>
                          <a:spLocks noChangeShapeType="1"/>
                        </p:cNvSpPr>
                        <p:nvPr userDrawn="1"/>
                      </p:nvSpPr>
                      <p:spPr bwMode="hidden">
                        <a:xfrm rot="1678521" flipV="1">
                          <a:off x="1682" y="3297"/>
                          <a:ext cx="2635" cy="404"/>
                        </a:xfrm>
                        <a:prstGeom prst="line">
                          <a:avLst/>
                        </a:prstGeom>
                        <a:noFill/>
                        <a:ln w="9525">
                          <a:solidFill>
                            <a:schemeClr val="accent2"/>
                          </a:solidFill>
                          <a:round/>
                          <a:headEnd/>
                          <a:tailEnd/>
                        </a:ln>
                        <a:effectLst/>
                      </p:spPr>
                      <p:txBody>
                        <a:bodyPr/>
                        <a:lstStyle/>
                        <a:p>
                          <a:endParaRPr lang="en-US"/>
                        </a:p>
                      </p:txBody>
                    </p:sp>
                    <p:sp>
                      <p:nvSpPr>
                        <p:cNvPr id="165935" name="Line 47"/>
                        <p:cNvSpPr>
                          <a:spLocks noChangeShapeType="1"/>
                        </p:cNvSpPr>
                        <p:nvPr userDrawn="1"/>
                      </p:nvSpPr>
                      <p:spPr bwMode="hidden">
                        <a:xfrm rot="1678521" flipV="1">
                          <a:off x="1782" y="2845"/>
                          <a:ext cx="2370" cy="789"/>
                        </a:xfrm>
                        <a:prstGeom prst="line">
                          <a:avLst/>
                        </a:prstGeom>
                        <a:noFill/>
                        <a:ln w="9525">
                          <a:solidFill>
                            <a:schemeClr val="accent2"/>
                          </a:solidFill>
                          <a:round/>
                          <a:headEnd/>
                          <a:tailEnd/>
                        </a:ln>
                        <a:effectLst/>
                      </p:spPr>
                      <p:txBody>
                        <a:bodyPr/>
                        <a:lstStyle/>
                        <a:p>
                          <a:endParaRPr lang="en-US"/>
                        </a:p>
                      </p:txBody>
                    </p:sp>
                    <p:sp>
                      <p:nvSpPr>
                        <p:cNvPr id="165936" name="Line 48"/>
                        <p:cNvSpPr>
                          <a:spLocks noChangeShapeType="1"/>
                        </p:cNvSpPr>
                        <p:nvPr userDrawn="1"/>
                      </p:nvSpPr>
                      <p:spPr bwMode="hidden">
                        <a:xfrm rot="1678521" flipV="1">
                          <a:off x="1960" y="1992"/>
                          <a:ext cx="1530" cy="1443"/>
                        </a:xfrm>
                        <a:prstGeom prst="line">
                          <a:avLst/>
                        </a:prstGeom>
                        <a:noFill/>
                        <a:ln w="9525">
                          <a:solidFill>
                            <a:schemeClr val="accent2"/>
                          </a:solidFill>
                          <a:round/>
                          <a:headEnd/>
                          <a:tailEnd/>
                        </a:ln>
                        <a:effectLst/>
                      </p:spPr>
                      <p:txBody>
                        <a:bodyPr/>
                        <a:lstStyle/>
                        <a:p>
                          <a:endParaRPr lang="en-US"/>
                        </a:p>
                      </p:txBody>
                    </p:sp>
                    <p:sp>
                      <p:nvSpPr>
                        <p:cNvPr id="165937" name="Line 49"/>
                        <p:cNvSpPr>
                          <a:spLocks noChangeShapeType="1"/>
                        </p:cNvSpPr>
                        <p:nvPr userDrawn="1"/>
                      </p:nvSpPr>
                      <p:spPr bwMode="hidden">
                        <a:xfrm rot="1678521" flipV="1">
                          <a:off x="2014" y="1727"/>
                          <a:ext cx="1219" cy="1629"/>
                        </a:xfrm>
                        <a:prstGeom prst="line">
                          <a:avLst/>
                        </a:prstGeom>
                        <a:noFill/>
                        <a:ln w="9525">
                          <a:solidFill>
                            <a:schemeClr val="accent2"/>
                          </a:solidFill>
                          <a:round/>
                          <a:headEnd/>
                          <a:tailEnd/>
                        </a:ln>
                        <a:effectLst/>
                      </p:spPr>
                      <p:txBody>
                        <a:bodyPr/>
                        <a:lstStyle/>
                        <a:p>
                          <a:endParaRPr lang="en-US"/>
                        </a:p>
                      </p:txBody>
                    </p:sp>
                    <p:sp>
                      <p:nvSpPr>
                        <p:cNvPr id="165938" name="Freeform 50"/>
                        <p:cNvSpPr>
                          <a:spLocks/>
                        </p:cNvSpPr>
                        <p:nvPr userDrawn="1"/>
                      </p:nvSpPr>
                      <p:spPr bwMode="hidden">
                        <a:xfrm>
                          <a:off x="0" y="2548"/>
                          <a:ext cx="1542" cy="1768"/>
                        </a:xfrm>
                        <a:custGeom>
                          <a:avLst/>
                          <a:gdLst/>
                          <a:ahLst/>
                          <a:cxnLst>
                            <a:cxn ang="0">
                              <a:pos x="909" y="1264"/>
                            </a:cxn>
                            <a:cxn ang="0">
                              <a:pos x="1058" y="1402"/>
                            </a:cxn>
                            <a:cxn ang="0">
                              <a:pos x="1214" y="1528"/>
                            </a:cxn>
                            <a:cxn ang="0">
                              <a:pos x="1369" y="1654"/>
                            </a:cxn>
                            <a:cxn ang="0">
                              <a:pos x="1531" y="1768"/>
                            </a:cxn>
                            <a:cxn ang="0">
                              <a:pos x="1537" y="1768"/>
                            </a:cxn>
                            <a:cxn ang="0">
                              <a:pos x="1375" y="1654"/>
                            </a:cxn>
                            <a:cxn ang="0">
                              <a:pos x="1220" y="1534"/>
                            </a:cxn>
                            <a:cxn ang="0">
                              <a:pos x="1064" y="1402"/>
                            </a:cxn>
                            <a:cxn ang="0">
                              <a:pos x="915" y="1258"/>
                            </a:cxn>
                            <a:cxn ang="0">
                              <a:pos x="765" y="1115"/>
                            </a:cxn>
                            <a:cxn ang="0">
                              <a:pos x="628" y="959"/>
                            </a:cxn>
                            <a:cxn ang="0">
                              <a:pos x="496" y="803"/>
                            </a:cxn>
                            <a:cxn ang="0">
                              <a:pos x="377" y="647"/>
                            </a:cxn>
                            <a:cxn ang="0">
                              <a:pos x="269" y="485"/>
                            </a:cxn>
                            <a:cxn ang="0">
                              <a:pos x="167" y="323"/>
                            </a:cxn>
                            <a:cxn ang="0">
                              <a:pos x="78" y="161"/>
                            </a:cxn>
                            <a:cxn ang="0">
                              <a:pos x="0" y="0"/>
                            </a:cxn>
                            <a:cxn ang="0">
                              <a:pos x="0" y="12"/>
                            </a:cxn>
                            <a:cxn ang="0">
                              <a:pos x="78" y="173"/>
                            </a:cxn>
                            <a:cxn ang="0">
                              <a:pos x="167" y="335"/>
                            </a:cxn>
                            <a:cxn ang="0">
                              <a:pos x="269" y="491"/>
                            </a:cxn>
                            <a:cxn ang="0">
                              <a:pos x="377" y="653"/>
                            </a:cxn>
                            <a:cxn ang="0">
                              <a:pos x="496" y="809"/>
                            </a:cxn>
                            <a:cxn ang="0">
                              <a:pos x="628" y="965"/>
                            </a:cxn>
                            <a:cxn ang="0">
                              <a:pos x="765" y="1121"/>
                            </a:cxn>
                            <a:cxn ang="0">
                              <a:pos x="909" y="1264"/>
                            </a:cxn>
                            <a:cxn ang="0">
                              <a:pos x="909" y="1264"/>
                            </a:cxn>
                          </a:cxnLst>
                          <a:rect l="0" t="0" r="r" b="b"/>
                          <a:pathLst>
                            <a:path w="1537" h="1768">
                              <a:moveTo>
                                <a:pt x="909" y="1264"/>
                              </a:moveTo>
                              <a:lnTo>
                                <a:pt x="1058" y="1402"/>
                              </a:lnTo>
                              <a:lnTo>
                                <a:pt x="1214" y="1528"/>
                              </a:lnTo>
                              <a:lnTo>
                                <a:pt x="1369" y="1654"/>
                              </a:lnTo>
                              <a:lnTo>
                                <a:pt x="1531" y="1768"/>
                              </a:lnTo>
                              <a:lnTo>
                                <a:pt x="1537" y="1768"/>
                              </a:lnTo>
                              <a:lnTo>
                                <a:pt x="1375" y="1654"/>
                              </a:lnTo>
                              <a:lnTo>
                                <a:pt x="1220" y="1534"/>
                              </a:lnTo>
                              <a:lnTo>
                                <a:pt x="1064" y="1402"/>
                              </a:lnTo>
                              <a:lnTo>
                                <a:pt x="915" y="1258"/>
                              </a:lnTo>
                              <a:lnTo>
                                <a:pt x="765" y="1115"/>
                              </a:lnTo>
                              <a:lnTo>
                                <a:pt x="628" y="959"/>
                              </a:lnTo>
                              <a:lnTo>
                                <a:pt x="496" y="803"/>
                              </a:lnTo>
                              <a:lnTo>
                                <a:pt x="377" y="647"/>
                              </a:lnTo>
                              <a:lnTo>
                                <a:pt x="269" y="485"/>
                              </a:lnTo>
                              <a:lnTo>
                                <a:pt x="167" y="323"/>
                              </a:lnTo>
                              <a:lnTo>
                                <a:pt x="78" y="161"/>
                              </a:lnTo>
                              <a:lnTo>
                                <a:pt x="0" y="0"/>
                              </a:lnTo>
                              <a:lnTo>
                                <a:pt x="0" y="12"/>
                              </a:lnTo>
                              <a:lnTo>
                                <a:pt x="78" y="173"/>
                              </a:lnTo>
                              <a:lnTo>
                                <a:pt x="167" y="335"/>
                              </a:lnTo>
                              <a:lnTo>
                                <a:pt x="269" y="491"/>
                              </a:lnTo>
                              <a:lnTo>
                                <a:pt x="377" y="653"/>
                              </a:lnTo>
                              <a:lnTo>
                                <a:pt x="496" y="809"/>
                              </a:lnTo>
                              <a:lnTo>
                                <a:pt x="628" y="965"/>
                              </a:lnTo>
                              <a:lnTo>
                                <a:pt x="765" y="1121"/>
                              </a:lnTo>
                              <a:lnTo>
                                <a:pt x="909" y="1264"/>
                              </a:lnTo>
                              <a:lnTo>
                                <a:pt x="909" y="1264"/>
                              </a:lnTo>
                              <a:close/>
                            </a:path>
                          </a:pathLst>
                        </a:custGeom>
                        <a:solidFill>
                          <a:schemeClr val="accent2"/>
                        </a:solidFill>
                        <a:ln w="9525">
                          <a:solidFill>
                            <a:schemeClr val="accent2"/>
                          </a:solidFill>
                          <a:round/>
                          <a:headEnd/>
                          <a:tailEnd/>
                        </a:ln>
                      </p:spPr>
                      <p:txBody>
                        <a:bodyPr/>
                        <a:lstStyle/>
                        <a:p>
                          <a:endParaRPr lang="en-US"/>
                        </a:p>
                      </p:txBody>
                    </p:sp>
                    <p:grpSp>
                      <p:nvGrpSpPr>
                        <p:cNvPr id="165939" name="Group 51"/>
                        <p:cNvGrpSpPr>
                          <a:grpSpLocks/>
                        </p:cNvGrpSpPr>
                        <p:nvPr userDrawn="1"/>
                      </p:nvGrpSpPr>
                      <p:grpSpPr bwMode="auto">
                        <a:xfrm>
                          <a:off x="0" y="1812"/>
                          <a:ext cx="3672" cy="2049"/>
                          <a:chOff x="5" y="1816"/>
                          <a:chExt cx="3672" cy="2049"/>
                        </a:xfrm>
                      </p:grpSpPr>
                      <p:sp>
                        <p:nvSpPr>
                          <p:cNvPr id="165940" name="Oval 52"/>
                          <p:cNvSpPr>
                            <a:spLocks noChangeArrowheads="1"/>
                          </p:cNvSpPr>
                          <p:nvPr userDrawn="1"/>
                        </p:nvSpPr>
                        <p:spPr bwMode="hidden">
                          <a:xfrm rot="-2819839">
                            <a:off x="1544" y="2872"/>
                            <a:ext cx="161" cy="280"/>
                          </a:xfrm>
                          <a:prstGeom prst="ellipse">
                            <a:avLst/>
                          </a:prstGeom>
                          <a:noFill/>
                          <a:ln w="9525">
                            <a:solidFill>
                              <a:schemeClr val="accent2"/>
                            </a:solidFill>
                            <a:round/>
                            <a:headEnd/>
                            <a:tailEnd/>
                          </a:ln>
                          <a:effectLst/>
                        </p:spPr>
                        <p:txBody>
                          <a:bodyPr wrap="none" anchor="ctr"/>
                          <a:lstStyle/>
                          <a:p>
                            <a:endParaRPr lang="en-US"/>
                          </a:p>
                        </p:txBody>
                      </p:sp>
                      <p:sp>
                        <p:nvSpPr>
                          <p:cNvPr id="165941" name="Oval 53"/>
                          <p:cNvSpPr>
                            <a:spLocks noChangeArrowheads="1"/>
                          </p:cNvSpPr>
                          <p:nvPr userDrawn="1"/>
                        </p:nvSpPr>
                        <p:spPr bwMode="hidden">
                          <a:xfrm rot="-2819839">
                            <a:off x="1490" y="2750"/>
                            <a:ext cx="281" cy="503"/>
                          </a:xfrm>
                          <a:prstGeom prst="ellipse">
                            <a:avLst/>
                          </a:prstGeom>
                          <a:noFill/>
                          <a:ln w="9525">
                            <a:solidFill>
                              <a:schemeClr val="accent2"/>
                            </a:solidFill>
                            <a:round/>
                            <a:headEnd/>
                            <a:tailEnd/>
                          </a:ln>
                          <a:effectLst/>
                        </p:spPr>
                        <p:txBody>
                          <a:bodyPr wrap="none" anchor="ctr"/>
                          <a:lstStyle/>
                          <a:p>
                            <a:endParaRPr lang="en-US"/>
                          </a:p>
                        </p:txBody>
                      </p:sp>
                      <p:sp>
                        <p:nvSpPr>
                          <p:cNvPr id="165942" name="Oval 54"/>
                          <p:cNvSpPr>
                            <a:spLocks noChangeArrowheads="1"/>
                          </p:cNvSpPr>
                          <p:nvPr userDrawn="1"/>
                        </p:nvSpPr>
                        <p:spPr bwMode="hidden">
                          <a:xfrm rot="-2819839">
                            <a:off x="1415" y="2563"/>
                            <a:ext cx="471" cy="813"/>
                          </a:xfrm>
                          <a:prstGeom prst="ellipse">
                            <a:avLst/>
                          </a:prstGeom>
                          <a:noFill/>
                          <a:ln w="9525">
                            <a:solidFill>
                              <a:schemeClr val="accent2"/>
                            </a:solidFill>
                            <a:round/>
                            <a:headEnd/>
                            <a:tailEnd/>
                          </a:ln>
                          <a:effectLst/>
                        </p:spPr>
                        <p:txBody>
                          <a:bodyPr wrap="none" anchor="ctr"/>
                          <a:lstStyle/>
                          <a:p>
                            <a:endParaRPr lang="en-US"/>
                          </a:p>
                        </p:txBody>
                      </p:sp>
                      <p:sp>
                        <p:nvSpPr>
                          <p:cNvPr id="165943" name="Oval 55"/>
                          <p:cNvSpPr>
                            <a:spLocks noChangeArrowheads="1"/>
                          </p:cNvSpPr>
                          <p:nvPr userDrawn="1"/>
                        </p:nvSpPr>
                        <p:spPr bwMode="hidden">
                          <a:xfrm rot="-2819839">
                            <a:off x="1357" y="2400"/>
                            <a:ext cx="623" cy="1129"/>
                          </a:xfrm>
                          <a:prstGeom prst="ellipse">
                            <a:avLst/>
                          </a:prstGeom>
                          <a:noFill/>
                          <a:ln w="9525">
                            <a:solidFill>
                              <a:schemeClr val="accent2"/>
                            </a:solidFill>
                            <a:round/>
                            <a:headEnd/>
                            <a:tailEnd/>
                          </a:ln>
                          <a:effectLst/>
                        </p:spPr>
                        <p:txBody>
                          <a:bodyPr wrap="none" anchor="ctr"/>
                          <a:lstStyle/>
                          <a:p>
                            <a:endParaRPr lang="en-US"/>
                          </a:p>
                        </p:txBody>
                      </p:sp>
                      <p:sp>
                        <p:nvSpPr>
                          <p:cNvPr id="165944" name="Oval 56"/>
                          <p:cNvSpPr>
                            <a:spLocks noChangeArrowheads="1"/>
                          </p:cNvSpPr>
                          <p:nvPr userDrawn="1"/>
                        </p:nvSpPr>
                        <p:spPr bwMode="hidden">
                          <a:xfrm rot="-2819839">
                            <a:off x="1295" y="2200"/>
                            <a:ext cx="786" cy="1467"/>
                          </a:xfrm>
                          <a:prstGeom prst="ellipse">
                            <a:avLst/>
                          </a:prstGeom>
                          <a:noFill/>
                          <a:ln w="9525">
                            <a:solidFill>
                              <a:schemeClr val="accent2"/>
                            </a:solidFill>
                            <a:round/>
                            <a:headEnd/>
                            <a:tailEnd/>
                          </a:ln>
                          <a:effectLst/>
                        </p:spPr>
                        <p:txBody>
                          <a:bodyPr wrap="none" anchor="ctr"/>
                          <a:lstStyle/>
                          <a:p>
                            <a:endParaRPr lang="en-US"/>
                          </a:p>
                        </p:txBody>
                      </p:sp>
                      <p:sp>
                        <p:nvSpPr>
                          <p:cNvPr id="165945" name="Oval 57"/>
                          <p:cNvSpPr>
                            <a:spLocks noChangeArrowheads="1"/>
                          </p:cNvSpPr>
                          <p:nvPr userDrawn="1"/>
                        </p:nvSpPr>
                        <p:spPr bwMode="hidden">
                          <a:xfrm rot="-2819839">
                            <a:off x="1238" y="2040"/>
                            <a:ext cx="972" cy="1779"/>
                          </a:xfrm>
                          <a:prstGeom prst="ellipse">
                            <a:avLst/>
                          </a:prstGeom>
                          <a:noFill/>
                          <a:ln w="9525">
                            <a:solidFill>
                              <a:schemeClr val="accent2"/>
                            </a:solidFill>
                            <a:round/>
                            <a:headEnd/>
                            <a:tailEnd/>
                          </a:ln>
                          <a:effectLst/>
                        </p:spPr>
                        <p:txBody>
                          <a:bodyPr wrap="none" anchor="ctr"/>
                          <a:lstStyle/>
                          <a:p>
                            <a:endParaRPr lang="en-US"/>
                          </a:p>
                        </p:txBody>
                      </p:sp>
                      <p:sp>
                        <p:nvSpPr>
                          <p:cNvPr id="165946" name="Oval 58"/>
                          <p:cNvSpPr>
                            <a:spLocks noChangeArrowheads="1"/>
                          </p:cNvSpPr>
                          <p:nvPr userDrawn="1"/>
                        </p:nvSpPr>
                        <p:spPr bwMode="hidden">
                          <a:xfrm rot="-2819839">
                            <a:off x="1155" y="1868"/>
                            <a:ext cx="1167" cy="2094"/>
                          </a:xfrm>
                          <a:prstGeom prst="ellipse">
                            <a:avLst/>
                          </a:prstGeom>
                          <a:noFill/>
                          <a:ln w="9525">
                            <a:solidFill>
                              <a:schemeClr val="accent2"/>
                            </a:solidFill>
                            <a:round/>
                            <a:headEnd/>
                            <a:tailEnd/>
                          </a:ln>
                          <a:effectLst/>
                        </p:spPr>
                        <p:txBody>
                          <a:bodyPr wrap="none" anchor="ctr"/>
                          <a:lstStyle/>
                          <a:p>
                            <a:endParaRPr lang="en-US"/>
                          </a:p>
                        </p:txBody>
                      </p:sp>
                      <p:sp>
                        <p:nvSpPr>
                          <p:cNvPr id="165947" name="Oval 59"/>
                          <p:cNvSpPr>
                            <a:spLocks noChangeArrowheads="1"/>
                          </p:cNvSpPr>
                          <p:nvPr userDrawn="1"/>
                        </p:nvSpPr>
                        <p:spPr bwMode="hidden">
                          <a:xfrm rot="-2819839">
                            <a:off x="1085" y="1698"/>
                            <a:ext cx="1346" cy="2398"/>
                          </a:xfrm>
                          <a:prstGeom prst="ellipse">
                            <a:avLst/>
                          </a:prstGeom>
                          <a:noFill/>
                          <a:ln w="9525">
                            <a:solidFill>
                              <a:schemeClr val="accent2"/>
                            </a:solidFill>
                            <a:round/>
                            <a:headEnd/>
                            <a:tailEnd/>
                          </a:ln>
                          <a:effectLst/>
                        </p:spPr>
                        <p:txBody>
                          <a:bodyPr wrap="none" anchor="ctr"/>
                          <a:lstStyle/>
                          <a:p>
                            <a:endParaRPr lang="en-US"/>
                          </a:p>
                        </p:txBody>
                      </p:sp>
                      <p:sp>
                        <p:nvSpPr>
                          <p:cNvPr id="165948" name="Oval 60"/>
                          <p:cNvSpPr>
                            <a:spLocks noChangeArrowheads="1"/>
                          </p:cNvSpPr>
                          <p:nvPr userDrawn="1"/>
                        </p:nvSpPr>
                        <p:spPr bwMode="hidden">
                          <a:xfrm rot="-2819839">
                            <a:off x="998" y="1539"/>
                            <a:ext cx="1563" cy="2696"/>
                          </a:xfrm>
                          <a:prstGeom prst="ellipse">
                            <a:avLst/>
                          </a:prstGeom>
                          <a:noFill/>
                          <a:ln w="9525">
                            <a:solidFill>
                              <a:schemeClr val="accent2"/>
                            </a:solidFill>
                            <a:round/>
                            <a:headEnd/>
                            <a:tailEnd/>
                          </a:ln>
                          <a:effectLst/>
                        </p:spPr>
                        <p:txBody>
                          <a:bodyPr wrap="none" anchor="ctr"/>
                          <a:lstStyle/>
                          <a:p>
                            <a:endParaRPr lang="en-US"/>
                          </a:p>
                        </p:txBody>
                      </p:sp>
                      <p:sp>
                        <p:nvSpPr>
                          <p:cNvPr id="165949" name="Oval 61"/>
                          <p:cNvSpPr>
                            <a:spLocks noChangeArrowheads="1"/>
                          </p:cNvSpPr>
                          <p:nvPr userDrawn="1"/>
                        </p:nvSpPr>
                        <p:spPr bwMode="hidden">
                          <a:xfrm rot="-2819839">
                            <a:off x="933" y="1360"/>
                            <a:ext cx="1711" cy="3016"/>
                          </a:xfrm>
                          <a:prstGeom prst="ellipse">
                            <a:avLst/>
                          </a:prstGeom>
                          <a:noFill/>
                          <a:ln w="9525">
                            <a:solidFill>
                              <a:schemeClr val="accent2"/>
                            </a:solidFill>
                            <a:round/>
                            <a:headEnd/>
                            <a:tailEnd/>
                          </a:ln>
                          <a:effectLst/>
                        </p:spPr>
                        <p:txBody>
                          <a:bodyPr wrap="none" anchor="ctr"/>
                          <a:lstStyle/>
                          <a:p>
                            <a:endParaRPr lang="en-US"/>
                          </a:p>
                        </p:txBody>
                      </p:sp>
                      <p:sp>
                        <p:nvSpPr>
                          <p:cNvPr id="165950" name="Oval 62"/>
                          <p:cNvSpPr>
                            <a:spLocks noChangeArrowheads="1"/>
                          </p:cNvSpPr>
                          <p:nvPr userDrawn="1"/>
                        </p:nvSpPr>
                        <p:spPr bwMode="hidden">
                          <a:xfrm rot="-2865139">
                            <a:off x="877" y="1187"/>
                            <a:ext cx="1880" cy="3345"/>
                          </a:xfrm>
                          <a:prstGeom prst="ellipse">
                            <a:avLst/>
                          </a:prstGeom>
                          <a:noFill/>
                          <a:ln w="9525">
                            <a:solidFill>
                              <a:schemeClr val="accent2"/>
                            </a:solidFill>
                            <a:round/>
                            <a:headEnd/>
                            <a:tailEnd/>
                          </a:ln>
                          <a:effectLst/>
                        </p:spPr>
                        <p:txBody>
                          <a:bodyPr wrap="none" anchor="ctr"/>
                          <a:lstStyle/>
                          <a:p>
                            <a:endParaRPr lang="en-US"/>
                          </a:p>
                        </p:txBody>
                      </p:sp>
                      <p:sp>
                        <p:nvSpPr>
                          <p:cNvPr id="165951" name="Oval 63"/>
                          <p:cNvSpPr>
                            <a:spLocks noChangeArrowheads="1"/>
                          </p:cNvSpPr>
                          <p:nvPr userDrawn="1"/>
                        </p:nvSpPr>
                        <p:spPr bwMode="hidden">
                          <a:xfrm rot="-2780025">
                            <a:off x="816" y="1005"/>
                            <a:ext cx="2049" cy="3672"/>
                          </a:xfrm>
                          <a:prstGeom prst="ellipse">
                            <a:avLst/>
                          </a:prstGeom>
                          <a:noFill/>
                          <a:ln w="9525">
                            <a:solidFill>
                              <a:schemeClr val="accent2"/>
                            </a:solidFill>
                            <a:round/>
                            <a:headEnd/>
                            <a:tailEnd/>
                          </a:ln>
                          <a:effectLst/>
                        </p:spPr>
                        <p:txBody>
                          <a:bodyPr wrap="none" anchor="ctr"/>
                          <a:lstStyle/>
                          <a:p>
                            <a:endParaRPr lang="en-US"/>
                          </a:p>
                        </p:txBody>
                      </p:sp>
                    </p:grpSp>
                    <p:sp>
                      <p:nvSpPr>
                        <p:cNvPr id="165952" name="Line 64"/>
                        <p:cNvSpPr>
                          <a:spLocks noChangeShapeType="1"/>
                        </p:cNvSpPr>
                        <p:nvPr userDrawn="1"/>
                      </p:nvSpPr>
                      <p:spPr bwMode="hidden">
                        <a:xfrm flipV="1">
                          <a:off x="1656" y="1164"/>
                          <a:ext cx="831" cy="1770"/>
                        </a:xfrm>
                        <a:prstGeom prst="line">
                          <a:avLst/>
                        </a:prstGeom>
                        <a:noFill/>
                        <a:ln w="9525">
                          <a:solidFill>
                            <a:schemeClr val="accent2"/>
                          </a:solidFill>
                          <a:round/>
                          <a:headEnd/>
                          <a:tailEnd/>
                        </a:ln>
                        <a:effectLst/>
                      </p:spPr>
                      <p:txBody>
                        <a:bodyPr/>
                        <a:lstStyle/>
                        <a:p>
                          <a:endParaRPr lang="en-US"/>
                        </a:p>
                      </p:txBody>
                    </p:sp>
                    <p:sp>
                      <p:nvSpPr>
                        <p:cNvPr id="165953" name="Line 65"/>
                        <p:cNvSpPr>
                          <a:spLocks noChangeShapeType="1"/>
                        </p:cNvSpPr>
                        <p:nvPr userDrawn="1"/>
                      </p:nvSpPr>
                      <p:spPr bwMode="hidden">
                        <a:xfrm rot="615780" flipV="1">
                          <a:off x="1811" y="1299"/>
                          <a:ext cx="819" cy="1726"/>
                        </a:xfrm>
                        <a:prstGeom prst="line">
                          <a:avLst/>
                        </a:prstGeom>
                        <a:noFill/>
                        <a:ln w="9525">
                          <a:solidFill>
                            <a:schemeClr val="accent2"/>
                          </a:solidFill>
                          <a:round/>
                          <a:headEnd/>
                          <a:tailEnd/>
                        </a:ln>
                        <a:effectLst/>
                      </p:spPr>
                      <p:txBody>
                        <a:bodyPr/>
                        <a:lstStyle/>
                        <a:p>
                          <a:endParaRPr lang="en-US"/>
                        </a:p>
                      </p:txBody>
                    </p:sp>
                    <p:sp>
                      <p:nvSpPr>
                        <p:cNvPr id="165954" name="Line 66"/>
                        <p:cNvSpPr>
                          <a:spLocks noChangeShapeType="1"/>
                        </p:cNvSpPr>
                        <p:nvPr userDrawn="1"/>
                      </p:nvSpPr>
                      <p:spPr bwMode="hidden">
                        <a:xfrm rot="1139441" flipV="1">
                          <a:off x="1963" y="1148"/>
                          <a:ext cx="383" cy="1895"/>
                        </a:xfrm>
                        <a:prstGeom prst="line">
                          <a:avLst/>
                        </a:prstGeom>
                        <a:noFill/>
                        <a:ln w="9525">
                          <a:solidFill>
                            <a:schemeClr val="accent2"/>
                          </a:solidFill>
                          <a:round/>
                          <a:headEnd/>
                          <a:tailEnd/>
                        </a:ln>
                        <a:effectLst/>
                      </p:spPr>
                      <p:txBody>
                        <a:bodyPr/>
                        <a:lstStyle/>
                        <a:p>
                          <a:endParaRPr lang="en-US"/>
                        </a:p>
                      </p:txBody>
                    </p:sp>
                    <p:sp>
                      <p:nvSpPr>
                        <p:cNvPr id="165955" name="Line 67"/>
                        <p:cNvSpPr>
                          <a:spLocks noChangeShapeType="1"/>
                        </p:cNvSpPr>
                        <p:nvPr userDrawn="1"/>
                      </p:nvSpPr>
                      <p:spPr bwMode="hidden">
                        <a:xfrm rot="1061104" flipV="1">
                          <a:off x="1921" y="1332"/>
                          <a:ext cx="744" cy="1766"/>
                        </a:xfrm>
                        <a:prstGeom prst="line">
                          <a:avLst/>
                        </a:prstGeom>
                        <a:noFill/>
                        <a:ln w="9525">
                          <a:solidFill>
                            <a:schemeClr val="accent2"/>
                          </a:solidFill>
                          <a:round/>
                          <a:headEnd/>
                          <a:tailEnd/>
                        </a:ln>
                        <a:effectLst/>
                      </p:spPr>
                      <p:txBody>
                        <a:bodyPr/>
                        <a:lstStyle/>
                        <a:p>
                          <a:endParaRPr lang="en-US"/>
                        </a:p>
                      </p:txBody>
                    </p:sp>
                    <p:sp>
                      <p:nvSpPr>
                        <p:cNvPr id="165956" name="Line 68"/>
                        <p:cNvSpPr>
                          <a:spLocks noChangeShapeType="1"/>
                        </p:cNvSpPr>
                        <p:nvPr userDrawn="1"/>
                      </p:nvSpPr>
                      <p:spPr bwMode="hidden">
                        <a:xfrm rot="2202167" flipV="1">
                          <a:off x="2217" y="1314"/>
                          <a:ext cx="311" cy="1917"/>
                        </a:xfrm>
                        <a:prstGeom prst="line">
                          <a:avLst/>
                        </a:prstGeom>
                        <a:noFill/>
                        <a:ln w="9525">
                          <a:solidFill>
                            <a:schemeClr val="accent2"/>
                          </a:solidFill>
                          <a:round/>
                          <a:headEnd/>
                          <a:tailEnd/>
                        </a:ln>
                        <a:effectLst/>
                      </p:spPr>
                      <p:txBody>
                        <a:bodyPr/>
                        <a:lstStyle/>
                        <a:p>
                          <a:endParaRPr lang="en-US"/>
                        </a:p>
                      </p:txBody>
                    </p:sp>
                    <p:sp>
                      <p:nvSpPr>
                        <p:cNvPr id="165957" name="Line 69"/>
                        <p:cNvSpPr>
                          <a:spLocks noChangeShapeType="1"/>
                        </p:cNvSpPr>
                        <p:nvPr userDrawn="1"/>
                      </p:nvSpPr>
                      <p:spPr bwMode="hidden">
                        <a:xfrm rot="1678521" flipV="1">
                          <a:off x="2039" y="1549"/>
                          <a:ext cx="895" cy="1722"/>
                        </a:xfrm>
                        <a:prstGeom prst="line">
                          <a:avLst/>
                        </a:prstGeom>
                        <a:noFill/>
                        <a:ln w="9525">
                          <a:solidFill>
                            <a:schemeClr val="accent2"/>
                          </a:solidFill>
                          <a:round/>
                          <a:headEnd/>
                          <a:tailEnd/>
                        </a:ln>
                        <a:effectLst/>
                      </p:spPr>
                      <p:txBody>
                        <a:bodyPr/>
                        <a:lstStyle/>
                        <a:p>
                          <a:endParaRPr lang="en-US"/>
                        </a:p>
                      </p:txBody>
                    </p:sp>
                    <p:sp>
                      <p:nvSpPr>
                        <p:cNvPr id="165958" name="Line 70"/>
                        <p:cNvSpPr>
                          <a:spLocks noChangeShapeType="1"/>
                        </p:cNvSpPr>
                        <p:nvPr userDrawn="1"/>
                      </p:nvSpPr>
                      <p:spPr bwMode="hidden">
                        <a:xfrm rot="1678521" flipV="1">
                          <a:off x="2024" y="1649"/>
                          <a:ext cx="1049" cy="1661"/>
                        </a:xfrm>
                        <a:prstGeom prst="line">
                          <a:avLst/>
                        </a:prstGeom>
                        <a:noFill/>
                        <a:ln w="9525">
                          <a:solidFill>
                            <a:schemeClr val="accent2"/>
                          </a:solidFill>
                          <a:round/>
                          <a:headEnd/>
                          <a:tailEnd/>
                        </a:ln>
                        <a:effectLst/>
                      </p:spPr>
                      <p:txBody>
                        <a:bodyPr/>
                        <a:lstStyle/>
                        <a:p>
                          <a:endParaRPr lang="en-US"/>
                        </a:p>
                      </p:txBody>
                    </p:sp>
                    <p:sp>
                      <p:nvSpPr>
                        <p:cNvPr id="165959" name="Line 71"/>
                        <p:cNvSpPr>
                          <a:spLocks noChangeShapeType="1"/>
                        </p:cNvSpPr>
                        <p:nvPr userDrawn="1"/>
                      </p:nvSpPr>
                      <p:spPr bwMode="hidden">
                        <a:xfrm rot="1678521" flipV="1">
                          <a:off x="1985" y="1876"/>
                          <a:ext cx="1357" cy="1516"/>
                        </a:xfrm>
                        <a:prstGeom prst="line">
                          <a:avLst/>
                        </a:prstGeom>
                        <a:noFill/>
                        <a:ln w="9525">
                          <a:solidFill>
                            <a:schemeClr val="accent2"/>
                          </a:solidFill>
                          <a:round/>
                          <a:headEnd/>
                          <a:tailEnd/>
                        </a:ln>
                        <a:effectLst/>
                      </p:spPr>
                      <p:txBody>
                        <a:bodyPr/>
                        <a:lstStyle/>
                        <a:p>
                          <a:endParaRPr lang="en-US"/>
                        </a:p>
                      </p:txBody>
                    </p:sp>
                    <p:sp>
                      <p:nvSpPr>
                        <p:cNvPr id="165960" name="Line 72"/>
                        <p:cNvSpPr>
                          <a:spLocks noChangeShapeType="1"/>
                        </p:cNvSpPr>
                        <p:nvPr userDrawn="1"/>
                      </p:nvSpPr>
                      <p:spPr bwMode="hidden">
                        <a:xfrm rot="1678521" flipV="1">
                          <a:off x="1936" y="2115"/>
                          <a:ext cx="1686" cy="1356"/>
                        </a:xfrm>
                        <a:prstGeom prst="line">
                          <a:avLst/>
                        </a:prstGeom>
                        <a:noFill/>
                        <a:ln w="9525">
                          <a:solidFill>
                            <a:schemeClr val="accent2"/>
                          </a:solidFill>
                          <a:round/>
                          <a:headEnd/>
                          <a:tailEnd/>
                        </a:ln>
                        <a:effectLst/>
                      </p:spPr>
                      <p:txBody>
                        <a:bodyPr/>
                        <a:lstStyle/>
                        <a:p>
                          <a:endParaRPr lang="en-US"/>
                        </a:p>
                      </p:txBody>
                    </p:sp>
                    <p:sp>
                      <p:nvSpPr>
                        <p:cNvPr id="165961" name="Line 73"/>
                        <p:cNvSpPr>
                          <a:spLocks noChangeShapeType="1"/>
                        </p:cNvSpPr>
                        <p:nvPr userDrawn="1"/>
                      </p:nvSpPr>
                      <p:spPr bwMode="hidden">
                        <a:xfrm rot="1678521" flipV="1">
                          <a:off x="1897" y="2287"/>
                          <a:ext cx="1880" cy="1225"/>
                        </a:xfrm>
                        <a:prstGeom prst="line">
                          <a:avLst/>
                        </a:prstGeom>
                        <a:noFill/>
                        <a:ln w="9525">
                          <a:solidFill>
                            <a:schemeClr val="accent2"/>
                          </a:solidFill>
                          <a:round/>
                          <a:headEnd/>
                          <a:tailEnd/>
                        </a:ln>
                        <a:effectLst/>
                      </p:spPr>
                      <p:txBody>
                        <a:bodyPr/>
                        <a:lstStyle/>
                        <a:p>
                          <a:endParaRPr lang="en-US"/>
                        </a:p>
                      </p:txBody>
                    </p:sp>
                    <p:sp>
                      <p:nvSpPr>
                        <p:cNvPr id="165962" name="Line 74"/>
                        <p:cNvSpPr>
                          <a:spLocks noChangeShapeType="1"/>
                        </p:cNvSpPr>
                        <p:nvPr userDrawn="1"/>
                      </p:nvSpPr>
                      <p:spPr bwMode="hidden">
                        <a:xfrm rot="1678521" flipV="1">
                          <a:off x="1855" y="2458"/>
                          <a:ext cx="2060" cy="1096"/>
                        </a:xfrm>
                        <a:prstGeom prst="line">
                          <a:avLst/>
                        </a:prstGeom>
                        <a:noFill/>
                        <a:ln w="9525">
                          <a:solidFill>
                            <a:schemeClr val="accent2"/>
                          </a:solidFill>
                          <a:round/>
                          <a:headEnd/>
                          <a:tailEnd/>
                        </a:ln>
                        <a:effectLst/>
                      </p:spPr>
                      <p:txBody>
                        <a:bodyPr/>
                        <a:lstStyle/>
                        <a:p>
                          <a:endParaRPr lang="en-US"/>
                        </a:p>
                      </p:txBody>
                    </p:sp>
                    <p:sp>
                      <p:nvSpPr>
                        <p:cNvPr id="165963" name="Line 75"/>
                        <p:cNvSpPr>
                          <a:spLocks noChangeShapeType="1"/>
                        </p:cNvSpPr>
                        <p:nvPr userDrawn="1"/>
                      </p:nvSpPr>
                      <p:spPr bwMode="hidden">
                        <a:xfrm rot="1678521" flipV="1">
                          <a:off x="1823" y="2640"/>
                          <a:ext cx="2224" cy="956"/>
                        </a:xfrm>
                        <a:prstGeom prst="line">
                          <a:avLst/>
                        </a:prstGeom>
                        <a:noFill/>
                        <a:ln w="9525">
                          <a:solidFill>
                            <a:schemeClr val="accent2"/>
                          </a:solidFill>
                          <a:round/>
                          <a:headEnd/>
                          <a:tailEnd/>
                        </a:ln>
                        <a:effectLst/>
                      </p:spPr>
                      <p:txBody>
                        <a:bodyPr/>
                        <a:lstStyle/>
                        <a:p>
                          <a:endParaRPr lang="en-US"/>
                        </a:p>
                      </p:txBody>
                    </p:sp>
                    <p:sp>
                      <p:nvSpPr>
                        <p:cNvPr id="165964" name="Line 76"/>
                        <p:cNvSpPr>
                          <a:spLocks noChangeShapeType="1"/>
                        </p:cNvSpPr>
                        <p:nvPr userDrawn="1"/>
                      </p:nvSpPr>
                      <p:spPr bwMode="hidden">
                        <a:xfrm rot="1678521" flipV="1">
                          <a:off x="1737" y="3059"/>
                          <a:ext cx="2520" cy="614"/>
                        </a:xfrm>
                        <a:prstGeom prst="line">
                          <a:avLst/>
                        </a:prstGeom>
                        <a:noFill/>
                        <a:ln w="9525">
                          <a:solidFill>
                            <a:schemeClr val="accent2"/>
                          </a:solidFill>
                          <a:round/>
                          <a:headEnd/>
                          <a:tailEnd/>
                        </a:ln>
                        <a:effectLst/>
                      </p:spPr>
                      <p:txBody>
                        <a:bodyPr/>
                        <a:lstStyle/>
                        <a:p>
                          <a:endParaRPr lang="en-US"/>
                        </a:p>
                      </p:txBody>
                    </p:sp>
                    <p:sp>
                      <p:nvSpPr>
                        <p:cNvPr id="165965" name="Line 77"/>
                        <p:cNvSpPr>
                          <a:spLocks noChangeShapeType="1"/>
                        </p:cNvSpPr>
                        <p:nvPr userDrawn="1"/>
                      </p:nvSpPr>
                      <p:spPr bwMode="hidden">
                        <a:xfrm rot="1678521">
                          <a:off x="1324" y="3150"/>
                          <a:ext cx="472" cy="1120"/>
                        </a:xfrm>
                        <a:prstGeom prst="line">
                          <a:avLst/>
                        </a:prstGeom>
                        <a:noFill/>
                        <a:ln w="9525">
                          <a:solidFill>
                            <a:schemeClr val="accent2"/>
                          </a:solidFill>
                          <a:round/>
                          <a:headEnd/>
                          <a:tailEnd/>
                        </a:ln>
                        <a:effectLst/>
                      </p:spPr>
                      <p:txBody>
                        <a:bodyPr/>
                        <a:lstStyle/>
                        <a:p>
                          <a:endParaRPr lang="en-US"/>
                        </a:p>
                      </p:txBody>
                    </p:sp>
                    <p:sp>
                      <p:nvSpPr>
                        <p:cNvPr id="165966" name="Line 78"/>
                        <p:cNvSpPr>
                          <a:spLocks noChangeShapeType="1"/>
                        </p:cNvSpPr>
                        <p:nvPr userDrawn="1"/>
                      </p:nvSpPr>
                      <p:spPr bwMode="hidden">
                        <a:xfrm rot="1678521" flipH="1">
                          <a:off x="1121" y="2961"/>
                          <a:ext cx="220" cy="1012"/>
                        </a:xfrm>
                        <a:prstGeom prst="line">
                          <a:avLst/>
                        </a:prstGeom>
                        <a:noFill/>
                        <a:ln w="9525">
                          <a:solidFill>
                            <a:schemeClr val="accent2"/>
                          </a:solidFill>
                          <a:round/>
                          <a:headEnd/>
                          <a:tailEnd/>
                        </a:ln>
                        <a:effectLst/>
                      </p:spPr>
                      <p:txBody>
                        <a:bodyPr/>
                        <a:lstStyle/>
                        <a:p>
                          <a:endParaRPr lang="en-US"/>
                        </a:p>
                      </p:txBody>
                    </p:sp>
                    <p:sp>
                      <p:nvSpPr>
                        <p:cNvPr id="165967" name="Line 79"/>
                        <p:cNvSpPr>
                          <a:spLocks noChangeShapeType="1"/>
                        </p:cNvSpPr>
                        <p:nvPr userDrawn="1"/>
                      </p:nvSpPr>
                      <p:spPr bwMode="hidden">
                        <a:xfrm rot="1678521" flipH="1">
                          <a:off x="1041" y="2935"/>
                          <a:ext cx="304" cy="990"/>
                        </a:xfrm>
                        <a:prstGeom prst="line">
                          <a:avLst/>
                        </a:prstGeom>
                        <a:noFill/>
                        <a:ln w="9525">
                          <a:solidFill>
                            <a:schemeClr val="accent2"/>
                          </a:solidFill>
                          <a:round/>
                          <a:headEnd/>
                          <a:tailEnd/>
                        </a:ln>
                        <a:effectLst/>
                      </p:spPr>
                      <p:txBody>
                        <a:bodyPr/>
                        <a:lstStyle/>
                        <a:p>
                          <a:endParaRPr lang="en-US"/>
                        </a:p>
                      </p:txBody>
                    </p:sp>
                    <p:sp>
                      <p:nvSpPr>
                        <p:cNvPr id="165968" name="Line 80"/>
                        <p:cNvSpPr>
                          <a:spLocks noChangeShapeType="1"/>
                        </p:cNvSpPr>
                        <p:nvPr userDrawn="1"/>
                      </p:nvSpPr>
                      <p:spPr bwMode="hidden">
                        <a:xfrm rot="1678521" flipH="1">
                          <a:off x="957" y="2910"/>
                          <a:ext cx="394" cy="971"/>
                        </a:xfrm>
                        <a:prstGeom prst="line">
                          <a:avLst/>
                        </a:prstGeom>
                        <a:noFill/>
                        <a:ln w="9525">
                          <a:solidFill>
                            <a:schemeClr val="accent2"/>
                          </a:solidFill>
                          <a:round/>
                          <a:headEnd/>
                          <a:tailEnd/>
                        </a:ln>
                        <a:effectLst/>
                      </p:spPr>
                      <p:txBody>
                        <a:bodyPr/>
                        <a:lstStyle/>
                        <a:p>
                          <a:endParaRPr lang="en-US"/>
                        </a:p>
                      </p:txBody>
                    </p:sp>
                    <p:sp>
                      <p:nvSpPr>
                        <p:cNvPr id="165969" name="Line 81"/>
                        <p:cNvSpPr>
                          <a:spLocks noChangeShapeType="1"/>
                        </p:cNvSpPr>
                        <p:nvPr userDrawn="1"/>
                      </p:nvSpPr>
                      <p:spPr bwMode="hidden">
                        <a:xfrm rot="1678521" flipH="1">
                          <a:off x="880" y="2885"/>
                          <a:ext cx="478" cy="943"/>
                        </a:xfrm>
                        <a:prstGeom prst="line">
                          <a:avLst/>
                        </a:prstGeom>
                        <a:noFill/>
                        <a:ln w="9525">
                          <a:solidFill>
                            <a:schemeClr val="accent2"/>
                          </a:solidFill>
                          <a:round/>
                          <a:headEnd/>
                          <a:tailEnd/>
                        </a:ln>
                        <a:effectLst/>
                      </p:spPr>
                      <p:txBody>
                        <a:bodyPr/>
                        <a:lstStyle/>
                        <a:p>
                          <a:endParaRPr lang="en-US"/>
                        </a:p>
                      </p:txBody>
                    </p:sp>
                    <p:sp>
                      <p:nvSpPr>
                        <p:cNvPr id="165970" name="Line 82"/>
                        <p:cNvSpPr>
                          <a:spLocks noChangeShapeType="1"/>
                        </p:cNvSpPr>
                        <p:nvPr userDrawn="1"/>
                      </p:nvSpPr>
                      <p:spPr bwMode="hidden">
                        <a:xfrm rot="1678521" flipH="1">
                          <a:off x="801" y="2863"/>
                          <a:ext cx="561" cy="910"/>
                        </a:xfrm>
                        <a:prstGeom prst="line">
                          <a:avLst/>
                        </a:prstGeom>
                        <a:noFill/>
                        <a:ln w="9525">
                          <a:solidFill>
                            <a:schemeClr val="accent2"/>
                          </a:solidFill>
                          <a:round/>
                          <a:headEnd/>
                          <a:tailEnd/>
                        </a:ln>
                        <a:effectLst/>
                      </p:spPr>
                      <p:txBody>
                        <a:bodyPr/>
                        <a:lstStyle/>
                        <a:p>
                          <a:endParaRPr lang="en-US"/>
                        </a:p>
                      </p:txBody>
                    </p:sp>
                    <p:sp>
                      <p:nvSpPr>
                        <p:cNvPr id="165971" name="Line 83"/>
                        <p:cNvSpPr>
                          <a:spLocks noChangeShapeType="1"/>
                        </p:cNvSpPr>
                        <p:nvPr userDrawn="1"/>
                      </p:nvSpPr>
                      <p:spPr bwMode="hidden">
                        <a:xfrm rot="1678521" flipH="1">
                          <a:off x="717" y="2836"/>
                          <a:ext cx="656" cy="878"/>
                        </a:xfrm>
                        <a:prstGeom prst="line">
                          <a:avLst/>
                        </a:prstGeom>
                        <a:noFill/>
                        <a:ln w="9525">
                          <a:solidFill>
                            <a:schemeClr val="accent2"/>
                          </a:solidFill>
                          <a:round/>
                          <a:headEnd/>
                          <a:tailEnd/>
                        </a:ln>
                        <a:effectLst/>
                      </p:spPr>
                      <p:txBody>
                        <a:bodyPr/>
                        <a:lstStyle/>
                        <a:p>
                          <a:endParaRPr lang="en-US"/>
                        </a:p>
                      </p:txBody>
                    </p:sp>
                    <p:sp>
                      <p:nvSpPr>
                        <p:cNvPr id="165972" name="Line 84"/>
                        <p:cNvSpPr>
                          <a:spLocks noChangeShapeType="1"/>
                        </p:cNvSpPr>
                        <p:nvPr userDrawn="1"/>
                      </p:nvSpPr>
                      <p:spPr bwMode="hidden">
                        <a:xfrm rot="1678521" flipH="1">
                          <a:off x="631" y="2810"/>
                          <a:ext cx="752" cy="842"/>
                        </a:xfrm>
                        <a:prstGeom prst="line">
                          <a:avLst/>
                        </a:prstGeom>
                        <a:noFill/>
                        <a:ln w="9525">
                          <a:solidFill>
                            <a:schemeClr val="accent2"/>
                          </a:solidFill>
                          <a:round/>
                          <a:headEnd/>
                          <a:tailEnd/>
                        </a:ln>
                        <a:effectLst/>
                      </p:spPr>
                      <p:txBody>
                        <a:bodyPr/>
                        <a:lstStyle/>
                        <a:p>
                          <a:endParaRPr lang="en-US"/>
                        </a:p>
                      </p:txBody>
                    </p:sp>
                    <p:sp>
                      <p:nvSpPr>
                        <p:cNvPr id="165973" name="Line 85"/>
                        <p:cNvSpPr>
                          <a:spLocks noChangeShapeType="1"/>
                        </p:cNvSpPr>
                        <p:nvPr userDrawn="1"/>
                      </p:nvSpPr>
                      <p:spPr bwMode="hidden">
                        <a:xfrm rot="1678521" flipH="1">
                          <a:off x="462" y="2758"/>
                          <a:ext cx="946" cy="751"/>
                        </a:xfrm>
                        <a:prstGeom prst="line">
                          <a:avLst/>
                        </a:prstGeom>
                        <a:noFill/>
                        <a:ln w="9525">
                          <a:solidFill>
                            <a:schemeClr val="accent2"/>
                          </a:solidFill>
                          <a:round/>
                          <a:headEnd/>
                          <a:tailEnd/>
                        </a:ln>
                        <a:effectLst/>
                      </p:spPr>
                      <p:txBody>
                        <a:bodyPr/>
                        <a:lstStyle/>
                        <a:p>
                          <a:endParaRPr lang="en-US"/>
                        </a:p>
                      </p:txBody>
                    </p:sp>
                    <p:sp>
                      <p:nvSpPr>
                        <p:cNvPr id="165974" name="Line 86"/>
                        <p:cNvSpPr>
                          <a:spLocks noChangeShapeType="1"/>
                        </p:cNvSpPr>
                        <p:nvPr userDrawn="1"/>
                      </p:nvSpPr>
                      <p:spPr bwMode="hidden">
                        <a:xfrm rot="1678521" flipH="1">
                          <a:off x="365" y="2729"/>
                          <a:ext cx="1058" cy="696"/>
                        </a:xfrm>
                        <a:prstGeom prst="line">
                          <a:avLst/>
                        </a:prstGeom>
                        <a:noFill/>
                        <a:ln w="9525">
                          <a:solidFill>
                            <a:schemeClr val="accent2"/>
                          </a:solidFill>
                          <a:round/>
                          <a:headEnd/>
                          <a:tailEnd/>
                        </a:ln>
                        <a:effectLst/>
                      </p:spPr>
                      <p:txBody>
                        <a:bodyPr/>
                        <a:lstStyle/>
                        <a:p>
                          <a:endParaRPr lang="en-US"/>
                        </a:p>
                      </p:txBody>
                    </p:sp>
                    <p:sp>
                      <p:nvSpPr>
                        <p:cNvPr id="165975" name="Line 87"/>
                        <p:cNvSpPr>
                          <a:spLocks noChangeShapeType="1"/>
                        </p:cNvSpPr>
                        <p:nvPr userDrawn="1"/>
                      </p:nvSpPr>
                      <p:spPr bwMode="hidden">
                        <a:xfrm rot="1678521" flipH="1">
                          <a:off x="265" y="2697"/>
                          <a:ext cx="1174" cy="636"/>
                        </a:xfrm>
                        <a:prstGeom prst="line">
                          <a:avLst/>
                        </a:prstGeom>
                        <a:noFill/>
                        <a:ln w="9525">
                          <a:solidFill>
                            <a:schemeClr val="accent2"/>
                          </a:solidFill>
                          <a:round/>
                          <a:headEnd/>
                          <a:tailEnd/>
                        </a:ln>
                        <a:effectLst/>
                      </p:spPr>
                      <p:txBody>
                        <a:bodyPr/>
                        <a:lstStyle/>
                        <a:p>
                          <a:endParaRPr lang="en-US"/>
                        </a:p>
                      </p:txBody>
                    </p:sp>
                    <p:sp>
                      <p:nvSpPr>
                        <p:cNvPr id="165976" name="Line 88"/>
                        <p:cNvSpPr>
                          <a:spLocks noChangeShapeType="1"/>
                        </p:cNvSpPr>
                        <p:nvPr userDrawn="1"/>
                      </p:nvSpPr>
                      <p:spPr bwMode="hidden">
                        <a:xfrm rot="1678521" flipH="1">
                          <a:off x="55" y="2632"/>
                          <a:ext cx="1431" cy="481"/>
                        </a:xfrm>
                        <a:prstGeom prst="line">
                          <a:avLst/>
                        </a:prstGeom>
                        <a:noFill/>
                        <a:ln w="9525">
                          <a:solidFill>
                            <a:schemeClr val="accent2"/>
                          </a:solidFill>
                          <a:round/>
                          <a:headEnd/>
                          <a:tailEnd/>
                        </a:ln>
                        <a:effectLst/>
                      </p:spPr>
                      <p:txBody>
                        <a:bodyPr/>
                        <a:lstStyle/>
                        <a:p>
                          <a:endParaRPr lang="en-US"/>
                        </a:p>
                      </p:txBody>
                    </p:sp>
                    <p:sp>
                      <p:nvSpPr>
                        <p:cNvPr id="165977" name="Line 89"/>
                        <p:cNvSpPr>
                          <a:spLocks noChangeShapeType="1"/>
                        </p:cNvSpPr>
                        <p:nvPr userDrawn="1"/>
                      </p:nvSpPr>
                      <p:spPr bwMode="hidden">
                        <a:xfrm rot="1678521" flipH="1">
                          <a:off x="-1" y="2607"/>
                          <a:ext cx="1513" cy="371"/>
                        </a:xfrm>
                        <a:prstGeom prst="line">
                          <a:avLst/>
                        </a:prstGeom>
                        <a:noFill/>
                        <a:ln w="9525">
                          <a:solidFill>
                            <a:schemeClr val="accent2"/>
                          </a:solidFill>
                          <a:round/>
                          <a:headEnd/>
                          <a:tailEnd/>
                        </a:ln>
                        <a:effectLst/>
                      </p:spPr>
                      <p:txBody>
                        <a:bodyPr/>
                        <a:lstStyle/>
                        <a:p>
                          <a:endParaRPr lang="en-US"/>
                        </a:p>
                      </p:txBody>
                    </p:sp>
                    <p:sp>
                      <p:nvSpPr>
                        <p:cNvPr id="165978" name="Line 90"/>
                        <p:cNvSpPr>
                          <a:spLocks noChangeShapeType="1"/>
                        </p:cNvSpPr>
                        <p:nvPr userDrawn="1"/>
                      </p:nvSpPr>
                      <p:spPr bwMode="hidden">
                        <a:xfrm rot="1678521" flipH="1">
                          <a:off x="-72" y="2570"/>
                          <a:ext cx="1648" cy="107"/>
                        </a:xfrm>
                        <a:prstGeom prst="line">
                          <a:avLst/>
                        </a:prstGeom>
                        <a:noFill/>
                        <a:ln w="9525">
                          <a:solidFill>
                            <a:schemeClr val="accent2"/>
                          </a:solidFill>
                          <a:round/>
                          <a:headEnd/>
                          <a:tailEnd/>
                        </a:ln>
                        <a:effectLst/>
                      </p:spPr>
                      <p:txBody>
                        <a:bodyPr/>
                        <a:lstStyle/>
                        <a:p>
                          <a:endParaRPr lang="en-US"/>
                        </a:p>
                      </p:txBody>
                    </p:sp>
                    <p:sp>
                      <p:nvSpPr>
                        <p:cNvPr id="165979" name="Line 91"/>
                        <p:cNvSpPr>
                          <a:spLocks noChangeShapeType="1"/>
                        </p:cNvSpPr>
                        <p:nvPr userDrawn="1"/>
                      </p:nvSpPr>
                      <p:spPr bwMode="hidden">
                        <a:xfrm rot="1678521" flipH="1" flipV="1">
                          <a:off x="-237" y="1095"/>
                          <a:ext cx="2219" cy="1364"/>
                        </a:xfrm>
                        <a:prstGeom prst="line">
                          <a:avLst/>
                        </a:prstGeom>
                        <a:noFill/>
                        <a:ln w="9525">
                          <a:solidFill>
                            <a:schemeClr val="accent2"/>
                          </a:solidFill>
                          <a:round/>
                          <a:headEnd/>
                          <a:tailEnd/>
                        </a:ln>
                        <a:effectLst/>
                      </p:spPr>
                      <p:txBody>
                        <a:bodyPr/>
                        <a:lstStyle/>
                        <a:p>
                          <a:endParaRPr lang="en-US"/>
                        </a:p>
                      </p:txBody>
                    </p:sp>
                    <p:sp>
                      <p:nvSpPr>
                        <p:cNvPr id="165980" name="Line 92"/>
                        <p:cNvSpPr>
                          <a:spLocks noChangeShapeType="1"/>
                        </p:cNvSpPr>
                        <p:nvPr userDrawn="1"/>
                      </p:nvSpPr>
                      <p:spPr bwMode="hidden">
                        <a:xfrm rot="1678521" flipH="1" flipV="1">
                          <a:off x="-43" y="962"/>
                          <a:ext cx="2071" cy="1541"/>
                        </a:xfrm>
                        <a:prstGeom prst="line">
                          <a:avLst/>
                        </a:prstGeom>
                        <a:noFill/>
                        <a:ln w="9525">
                          <a:solidFill>
                            <a:schemeClr val="accent2"/>
                          </a:solidFill>
                          <a:round/>
                          <a:headEnd/>
                          <a:tailEnd/>
                        </a:ln>
                        <a:effectLst/>
                      </p:spPr>
                      <p:txBody>
                        <a:bodyPr/>
                        <a:lstStyle/>
                        <a:p>
                          <a:endParaRPr lang="en-US"/>
                        </a:p>
                      </p:txBody>
                    </p:sp>
                    <p:sp>
                      <p:nvSpPr>
                        <p:cNvPr id="165981" name="Line 93"/>
                        <p:cNvSpPr>
                          <a:spLocks noChangeShapeType="1"/>
                        </p:cNvSpPr>
                        <p:nvPr userDrawn="1"/>
                      </p:nvSpPr>
                      <p:spPr bwMode="hidden">
                        <a:xfrm rot="1678521" flipH="1" flipV="1">
                          <a:off x="418" y="826"/>
                          <a:ext cx="1672" cy="1780"/>
                        </a:xfrm>
                        <a:prstGeom prst="line">
                          <a:avLst/>
                        </a:prstGeom>
                        <a:noFill/>
                        <a:ln w="9525">
                          <a:solidFill>
                            <a:schemeClr val="accent2"/>
                          </a:solidFill>
                          <a:round/>
                          <a:headEnd/>
                          <a:tailEnd/>
                        </a:ln>
                        <a:effectLst/>
                      </p:spPr>
                      <p:txBody>
                        <a:bodyPr/>
                        <a:lstStyle/>
                        <a:p>
                          <a:endParaRPr lang="en-US"/>
                        </a:p>
                      </p:txBody>
                    </p:sp>
                    <p:sp>
                      <p:nvSpPr>
                        <p:cNvPr id="165982" name="Line 94"/>
                        <p:cNvSpPr>
                          <a:spLocks noChangeShapeType="1"/>
                        </p:cNvSpPr>
                        <p:nvPr userDrawn="1"/>
                      </p:nvSpPr>
                      <p:spPr bwMode="hidden">
                        <a:xfrm rot="1678521" flipH="1" flipV="1">
                          <a:off x="634" y="808"/>
                          <a:ext cx="1473" cy="1852"/>
                        </a:xfrm>
                        <a:prstGeom prst="line">
                          <a:avLst/>
                        </a:prstGeom>
                        <a:noFill/>
                        <a:ln w="9525">
                          <a:solidFill>
                            <a:schemeClr val="accent2"/>
                          </a:solidFill>
                          <a:round/>
                          <a:headEnd/>
                          <a:tailEnd/>
                        </a:ln>
                        <a:effectLst/>
                      </p:spPr>
                      <p:txBody>
                        <a:bodyPr/>
                        <a:lstStyle/>
                        <a:p>
                          <a:endParaRPr lang="en-US"/>
                        </a:p>
                      </p:txBody>
                    </p:sp>
                    <p:sp>
                      <p:nvSpPr>
                        <p:cNvPr id="165983" name="Line 95"/>
                        <p:cNvSpPr>
                          <a:spLocks noChangeShapeType="1"/>
                        </p:cNvSpPr>
                        <p:nvPr userDrawn="1"/>
                      </p:nvSpPr>
                      <p:spPr bwMode="hidden">
                        <a:xfrm rot="1678521" flipH="1" flipV="1">
                          <a:off x="1094" y="827"/>
                          <a:ext cx="1030" cy="1945"/>
                        </a:xfrm>
                        <a:prstGeom prst="line">
                          <a:avLst/>
                        </a:prstGeom>
                        <a:noFill/>
                        <a:ln w="9525">
                          <a:solidFill>
                            <a:schemeClr val="accent2"/>
                          </a:solidFill>
                          <a:round/>
                          <a:headEnd/>
                          <a:tailEnd/>
                        </a:ln>
                        <a:effectLst/>
                      </p:spPr>
                      <p:txBody>
                        <a:bodyPr/>
                        <a:lstStyle/>
                        <a:p>
                          <a:endParaRPr lang="en-US"/>
                        </a:p>
                      </p:txBody>
                    </p:sp>
                    <p:sp>
                      <p:nvSpPr>
                        <p:cNvPr id="165984" name="Line 96"/>
                        <p:cNvSpPr>
                          <a:spLocks noChangeShapeType="1"/>
                        </p:cNvSpPr>
                        <p:nvPr userDrawn="1"/>
                      </p:nvSpPr>
                      <p:spPr bwMode="hidden">
                        <a:xfrm rot="1678521" flipH="1" flipV="1">
                          <a:off x="1302" y="857"/>
                          <a:ext cx="829" cy="1970"/>
                        </a:xfrm>
                        <a:prstGeom prst="line">
                          <a:avLst/>
                        </a:prstGeom>
                        <a:noFill/>
                        <a:ln w="9525">
                          <a:solidFill>
                            <a:schemeClr val="accent2"/>
                          </a:solidFill>
                          <a:round/>
                          <a:headEnd/>
                          <a:tailEnd/>
                        </a:ln>
                        <a:effectLst/>
                      </p:spPr>
                      <p:txBody>
                        <a:bodyPr/>
                        <a:lstStyle/>
                        <a:p>
                          <a:endParaRPr lang="en-US"/>
                        </a:p>
                      </p:txBody>
                    </p:sp>
                    <p:sp>
                      <p:nvSpPr>
                        <p:cNvPr id="165985" name="Line 97"/>
                        <p:cNvSpPr>
                          <a:spLocks noChangeShapeType="1"/>
                        </p:cNvSpPr>
                        <p:nvPr userDrawn="1"/>
                      </p:nvSpPr>
                      <p:spPr bwMode="hidden">
                        <a:xfrm rot="1678521" flipH="1" flipV="1">
                          <a:off x="1496" y="901"/>
                          <a:ext cx="633" cy="1978"/>
                        </a:xfrm>
                        <a:prstGeom prst="line">
                          <a:avLst/>
                        </a:prstGeom>
                        <a:noFill/>
                        <a:ln w="9525">
                          <a:solidFill>
                            <a:schemeClr val="accent2"/>
                          </a:solidFill>
                          <a:round/>
                          <a:headEnd/>
                          <a:tailEnd/>
                        </a:ln>
                        <a:effectLst/>
                      </p:spPr>
                      <p:txBody>
                        <a:bodyPr/>
                        <a:lstStyle/>
                        <a:p>
                          <a:endParaRPr lang="en-US"/>
                        </a:p>
                      </p:txBody>
                    </p:sp>
                    <p:sp>
                      <p:nvSpPr>
                        <p:cNvPr id="165986" name="Line 98"/>
                        <p:cNvSpPr>
                          <a:spLocks noChangeShapeType="1"/>
                        </p:cNvSpPr>
                        <p:nvPr userDrawn="1"/>
                      </p:nvSpPr>
                      <p:spPr bwMode="hidden">
                        <a:xfrm rot="1678521" flipH="1" flipV="1">
                          <a:off x="1679" y="952"/>
                          <a:ext cx="447" cy="1978"/>
                        </a:xfrm>
                        <a:prstGeom prst="line">
                          <a:avLst/>
                        </a:prstGeom>
                        <a:noFill/>
                        <a:ln w="9525">
                          <a:solidFill>
                            <a:schemeClr val="accent2"/>
                          </a:solidFill>
                          <a:round/>
                          <a:headEnd/>
                          <a:tailEnd/>
                        </a:ln>
                        <a:effectLst/>
                      </p:spPr>
                      <p:txBody>
                        <a:bodyPr/>
                        <a:lstStyle/>
                        <a:p>
                          <a:endParaRPr lang="en-US"/>
                        </a:p>
                      </p:txBody>
                    </p:sp>
                    <p:sp>
                      <p:nvSpPr>
                        <p:cNvPr id="165987" name="Line 99"/>
                        <p:cNvSpPr>
                          <a:spLocks noChangeShapeType="1"/>
                        </p:cNvSpPr>
                        <p:nvPr userDrawn="1"/>
                      </p:nvSpPr>
                      <p:spPr bwMode="hidden">
                        <a:xfrm rot="1678521" flipH="1" flipV="1">
                          <a:off x="1859" y="1013"/>
                          <a:ext cx="261" cy="1962"/>
                        </a:xfrm>
                        <a:prstGeom prst="line">
                          <a:avLst/>
                        </a:prstGeom>
                        <a:noFill/>
                        <a:ln w="9525">
                          <a:solidFill>
                            <a:schemeClr val="accent2"/>
                          </a:solidFill>
                          <a:round/>
                          <a:headEnd/>
                          <a:tailEnd/>
                        </a:ln>
                        <a:effectLst/>
                      </p:spPr>
                      <p:txBody>
                        <a:bodyPr/>
                        <a:lstStyle/>
                        <a:p>
                          <a:endParaRPr lang="en-US"/>
                        </a:p>
                      </p:txBody>
                    </p:sp>
                  </p:grpSp>
                </p:grpSp>
              </p:grpSp>
            </p:grpSp>
          </p:grpSp>
          <p:grpSp>
            <p:nvGrpSpPr>
              <p:cNvPr id="165988" name="Group 100"/>
              <p:cNvGrpSpPr>
                <a:grpSpLocks/>
              </p:cNvGrpSpPr>
              <p:nvPr userDrawn="1"/>
            </p:nvGrpSpPr>
            <p:grpSpPr bwMode="auto">
              <a:xfrm>
                <a:off x="402" y="1454"/>
                <a:ext cx="2787" cy="2866"/>
                <a:chOff x="2" y="1454"/>
                <a:chExt cx="2787" cy="2866"/>
              </a:xfrm>
            </p:grpSpPr>
            <p:sp>
              <p:nvSpPr>
                <p:cNvPr id="165989" name="Line 101"/>
                <p:cNvSpPr>
                  <a:spLocks noChangeShapeType="1"/>
                </p:cNvSpPr>
                <p:nvPr userDrawn="1"/>
              </p:nvSpPr>
              <p:spPr bwMode="hidden">
                <a:xfrm rot="1678521" flipV="1">
                  <a:off x="2057" y="1454"/>
                  <a:ext cx="732" cy="1778"/>
                </a:xfrm>
                <a:prstGeom prst="line">
                  <a:avLst/>
                </a:prstGeom>
                <a:noFill/>
                <a:ln w="9525">
                  <a:solidFill>
                    <a:schemeClr val="accent2"/>
                  </a:solidFill>
                  <a:round/>
                  <a:headEnd/>
                  <a:tailEnd/>
                </a:ln>
                <a:effectLst/>
              </p:spPr>
              <p:txBody>
                <a:bodyPr/>
                <a:lstStyle/>
                <a:p>
                  <a:endParaRPr lang="en-US"/>
                </a:p>
              </p:txBody>
            </p:sp>
            <p:sp>
              <p:nvSpPr>
                <p:cNvPr id="165990" name="Line 102"/>
                <p:cNvSpPr>
                  <a:spLocks noChangeShapeType="1"/>
                </p:cNvSpPr>
                <p:nvPr userDrawn="1"/>
              </p:nvSpPr>
              <p:spPr bwMode="hidden">
                <a:xfrm flipH="1" flipV="1">
                  <a:off x="870" y="3854"/>
                  <a:ext cx="223" cy="463"/>
                </a:xfrm>
                <a:prstGeom prst="line">
                  <a:avLst/>
                </a:prstGeom>
                <a:noFill/>
                <a:ln w="19050">
                  <a:solidFill>
                    <a:schemeClr val="accent2"/>
                  </a:solidFill>
                  <a:round/>
                  <a:headEnd/>
                  <a:tailEnd/>
                </a:ln>
                <a:effectLst/>
              </p:spPr>
              <p:txBody>
                <a:bodyPr/>
                <a:lstStyle/>
                <a:p>
                  <a:endParaRPr lang="en-US"/>
                </a:p>
              </p:txBody>
            </p:sp>
            <p:grpSp>
              <p:nvGrpSpPr>
                <p:cNvPr id="165991" name="Group 103"/>
                <p:cNvGrpSpPr>
                  <a:grpSpLocks/>
                </p:cNvGrpSpPr>
                <p:nvPr userDrawn="1"/>
              </p:nvGrpSpPr>
              <p:grpSpPr bwMode="auto">
                <a:xfrm>
                  <a:off x="2" y="2738"/>
                  <a:ext cx="1317" cy="1582"/>
                  <a:chOff x="2" y="2738"/>
                  <a:chExt cx="1317" cy="1582"/>
                </a:xfrm>
              </p:grpSpPr>
              <p:sp>
                <p:nvSpPr>
                  <p:cNvPr id="165992" name="Line 104"/>
                  <p:cNvSpPr>
                    <a:spLocks noChangeShapeType="1"/>
                  </p:cNvSpPr>
                  <p:nvPr userDrawn="1"/>
                </p:nvSpPr>
                <p:spPr bwMode="hidden">
                  <a:xfrm flipH="1">
                    <a:off x="697" y="3855"/>
                    <a:ext cx="173" cy="187"/>
                  </a:xfrm>
                  <a:prstGeom prst="line">
                    <a:avLst/>
                  </a:prstGeom>
                  <a:noFill/>
                  <a:ln w="19050">
                    <a:solidFill>
                      <a:schemeClr val="accent2"/>
                    </a:solidFill>
                    <a:round/>
                    <a:headEnd/>
                    <a:tailEnd/>
                  </a:ln>
                  <a:effectLst/>
                </p:spPr>
                <p:txBody>
                  <a:bodyPr/>
                  <a:lstStyle/>
                  <a:p>
                    <a:endParaRPr lang="en-US"/>
                  </a:p>
                </p:txBody>
              </p:sp>
              <p:sp>
                <p:nvSpPr>
                  <p:cNvPr id="165993" name="Freeform 105"/>
                  <p:cNvSpPr>
                    <a:spLocks/>
                  </p:cNvSpPr>
                  <p:nvPr userDrawn="1"/>
                </p:nvSpPr>
                <p:spPr bwMode="hidden">
                  <a:xfrm>
                    <a:off x="2" y="3218"/>
                    <a:ext cx="1006" cy="1102"/>
                  </a:xfrm>
                  <a:custGeom>
                    <a:avLst/>
                    <a:gdLst/>
                    <a:ahLst/>
                    <a:cxnLst>
                      <a:cxn ang="0">
                        <a:pos x="1006" y="1102"/>
                      </a:cxn>
                      <a:cxn ang="0">
                        <a:pos x="696" y="823"/>
                      </a:cxn>
                      <a:cxn ang="0">
                        <a:pos x="333" y="447"/>
                      </a:cxn>
                      <a:cxn ang="0">
                        <a:pos x="51" y="76"/>
                      </a:cxn>
                      <a:cxn ang="0">
                        <a:pos x="0" y="0"/>
                      </a:cxn>
                    </a:cxnLst>
                    <a:rect l="0" t="0" r="r" b="b"/>
                    <a:pathLst>
                      <a:path w="1006" h="1102">
                        <a:moveTo>
                          <a:pt x="1006" y="1102"/>
                        </a:moveTo>
                        <a:lnTo>
                          <a:pt x="696" y="823"/>
                        </a:lnTo>
                        <a:lnTo>
                          <a:pt x="333" y="447"/>
                        </a:lnTo>
                        <a:lnTo>
                          <a:pt x="51" y="76"/>
                        </a:lnTo>
                        <a:lnTo>
                          <a:pt x="0" y="0"/>
                        </a:lnTo>
                      </a:path>
                    </a:pathLst>
                  </a:custGeom>
                  <a:noFill/>
                  <a:ln w="19050" cmpd="sng">
                    <a:solidFill>
                      <a:schemeClr val="accent2"/>
                    </a:solidFill>
                    <a:round/>
                    <a:headEnd type="none" w="med" len="med"/>
                    <a:tailEnd type="none" w="med" len="med"/>
                  </a:ln>
                  <a:effectLst/>
                </p:spPr>
                <p:txBody>
                  <a:bodyPr/>
                  <a:lstStyle/>
                  <a:p>
                    <a:endParaRPr lang="en-US"/>
                  </a:p>
                </p:txBody>
              </p:sp>
              <p:sp>
                <p:nvSpPr>
                  <p:cNvPr id="165994" name="Line 106"/>
                  <p:cNvSpPr>
                    <a:spLocks noChangeShapeType="1"/>
                  </p:cNvSpPr>
                  <p:nvPr userDrawn="1"/>
                </p:nvSpPr>
                <p:spPr bwMode="hidden">
                  <a:xfrm flipH="1">
                    <a:off x="1242" y="4231"/>
                    <a:ext cx="77" cy="88"/>
                  </a:xfrm>
                  <a:prstGeom prst="line">
                    <a:avLst/>
                  </a:prstGeom>
                  <a:noFill/>
                  <a:ln w="19050">
                    <a:solidFill>
                      <a:schemeClr val="accent2"/>
                    </a:solidFill>
                    <a:round/>
                    <a:headEnd/>
                    <a:tailEnd/>
                  </a:ln>
                  <a:effectLst/>
                </p:spPr>
                <p:txBody>
                  <a:bodyPr/>
                  <a:lstStyle/>
                  <a:p>
                    <a:endParaRPr lang="en-US"/>
                  </a:p>
                </p:txBody>
              </p:sp>
              <p:sp>
                <p:nvSpPr>
                  <p:cNvPr id="165995" name="Line 107"/>
                  <p:cNvSpPr>
                    <a:spLocks noChangeShapeType="1"/>
                  </p:cNvSpPr>
                  <p:nvPr userDrawn="1"/>
                </p:nvSpPr>
                <p:spPr bwMode="hidden">
                  <a:xfrm flipH="1" flipV="1">
                    <a:off x="340" y="3668"/>
                    <a:ext cx="532" cy="185"/>
                  </a:xfrm>
                  <a:prstGeom prst="line">
                    <a:avLst/>
                  </a:prstGeom>
                  <a:noFill/>
                  <a:ln w="19050">
                    <a:solidFill>
                      <a:schemeClr val="accent2"/>
                    </a:solidFill>
                    <a:round/>
                    <a:headEnd/>
                    <a:tailEnd/>
                  </a:ln>
                  <a:effectLst/>
                </p:spPr>
                <p:txBody>
                  <a:bodyPr/>
                  <a:lstStyle/>
                  <a:p>
                    <a:endParaRPr lang="en-US"/>
                  </a:p>
                </p:txBody>
              </p:sp>
              <p:sp>
                <p:nvSpPr>
                  <p:cNvPr id="165996" name="Line 108"/>
                  <p:cNvSpPr>
                    <a:spLocks noChangeShapeType="1"/>
                  </p:cNvSpPr>
                  <p:nvPr userDrawn="1"/>
                </p:nvSpPr>
                <p:spPr bwMode="hidden">
                  <a:xfrm flipH="1" flipV="1">
                    <a:off x="237" y="3101"/>
                    <a:ext cx="101" cy="567"/>
                  </a:xfrm>
                  <a:prstGeom prst="line">
                    <a:avLst/>
                  </a:prstGeom>
                  <a:noFill/>
                  <a:ln w="19050">
                    <a:solidFill>
                      <a:schemeClr val="accent2"/>
                    </a:solidFill>
                    <a:round/>
                    <a:headEnd/>
                    <a:tailEnd/>
                  </a:ln>
                  <a:effectLst/>
                </p:spPr>
                <p:txBody>
                  <a:bodyPr/>
                  <a:lstStyle/>
                  <a:p>
                    <a:endParaRPr lang="en-US"/>
                  </a:p>
                </p:txBody>
              </p:sp>
              <p:sp>
                <p:nvSpPr>
                  <p:cNvPr id="165997" name="Line 109"/>
                  <p:cNvSpPr>
                    <a:spLocks noChangeShapeType="1"/>
                  </p:cNvSpPr>
                  <p:nvPr userDrawn="1"/>
                </p:nvSpPr>
                <p:spPr bwMode="hidden">
                  <a:xfrm flipH="1" flipV="1">
                    <a:off x="2" y="3009"/>
                    <a:ext cx="235" cy="92"/>
                  </a:xfrm>
                  <a:prstGeom prst="line">
                    <a:avLst/>
                  </a:prstGeom>
                  <a:noFill/>
                  <a:ln w="19050">
                    <a:solidFill>
                      <a:schemeClr val="accent2"/>
                    </a:solidFill>
                    <a:round/>
                    <a:headEnd/>
                    <a:tailEnd/>
                  </a:ln>
                  <a:effectLst/>
                </p:spPr>
                <p:txBody>
                  <a:bodyPr/>
                  <a:lstStyle/>
                  <a:p>
                    <a:endParaRPr lang="en-US"/>
                  </a:p>
                </p:txBody>
              </p:sp>
              <p:sp>
                <p:nvSpPr>
                  <p:cNvPr id="165998" name="Line 110"/>
                  <p:cNvSpPr>
                    <a:spLocks noChangeShapeType="1"/>
                  </p:cNvSpPr>
                  <p:nvPr userDrawn="1"/>
                </p:nvSpPr>
                <p:spPr bwMode="hidden">
                  <a:xfrm flipV="1">
                    <a:off x="54" y="3101"/>
                    <a:ext cx="182" cy="194"/>
                  </a:xfrm>
                  <a:prstGeom prst="line">
                    <a:avLst/>
                  </a:prstGeom>
                  <a:noFill/>
                  <a:ln w="19050">
                    <a:solidFill>
                      <a:schemeClr val="accent2"/>
                    </a:solidFill>
                    <a:round/>
                    <a:headEnd/>
                    <a:tailEnd/>
                  </a:ln>
                  <a:effectLst/>
                </p:spPr>
                <p:txBody>
                  <a:bodyPr/>
                  <a:lstStyle/>
                  <a:p>
                    <a:endParaRPr lang="en-US"/>
                  </a:p>
                </p:txBody>
              </p:sp>
              <p:sp>
                <p:nvSpPr>
                  <p:cNvPr id="165999" name="Line 111"/>
                  <p:cNvSpPr>
                    <a:spLocks noChangeShapeType="1"/>
                  </p:cNvSpPr>
                  <p:nvPr userDrawn="1"/>
                </p:nvSpPr>
                <p:spPr bwMode="hidden">
                  <a:xfrm flipH="1">
                    <a:off x="336" y="3476"/>
                    <a:ext cx="176" cy="192"/>
                  </a:xfrm>
                  <a:prstGeom prst="line">
                    <a:avLst/>
                  </a:prstGeom>
                  <a:noFill/>
                  <a:ln w="19050">
                    <a:solidFill>
                      <a:schemeClr val="accent2"/>
                    </a:solidFill>
                    <a:round/>
                    <a:headEnd/>
                    <a:tailEnd/>
                  </a:ln>
                  <a:effectLst/>
                </p:spPr>
                <p:txBody>
                  <a:bodyPr/>
                  <a:lstStyle/>
                  <a:p>
                    <a:endParaRPr lang="en-US"/>
                  </a:p>
                </p:txBody>
              </p:sp>
              <p:sp>
                <p:nvSpPr>
                  <p:cNvPr id="166000" name="Line 112"/>
                  <p:cNvSpPr>
                    <a:spLocks noChangeShapeType="1"/>
                  </p:cNvSpPr>
                  <p:nvPr userDrawn="1"/>
                </p:nvSpPr>
                <p:spPr bwMode="hidden">
                  <a:xfrm flipV="1">
                    <a:off x="3" y="2738"/>
                    <a:ext cx="14" cy="23"/>
                  </a:xfrm>
                  <a:prstGeom prst="line">
                    <a:avLst/>
                  </a:prstGeom>
                  <a:noFill/>
                  <a:ln w="19050">
                    <a:solidFill>
                      <a:schemeClr val="accent2"/>
                    </a:solidFill>
                    <a:round/>
                    <a:headEnd/>
                    <a:tailEnd/>
                  </a:ln>
                  <a:effectLst/>
                </p:spPr>
                <p:txBody>
                  <a:bodyPr/>
                  <a:lstStyle/>
                  <a:p>
                    <a:endParaRPr lang="en-US"/>
                  </a:p>
                </p:txBody>
              </p:sp>
            </p:grpSp>
          </p:grpSp>
        </p:grpSp>
        <p:grpSp>
          <p:nvGrpSpPr>
            <p:cNvPr id="166001" name="Group 113"/>
            <p:cNvGrpSpPr>
              <a:grpSpLocks/>
            </p:cNvGrpSpPr>
            <p:nvPr userDrawn="1"/>
          </p:nvGrpSpPr>
          <p:grpSpPr bwMode="auto">
            <a:xfrm>
              <a:off x="16" y="1326"/>
              <a:ext cx="3325" cy="2948"/>
              <a:chOff x="16" y="1326"/>
              <a:chExt cx="3325" cy="2948"/>
            </a:xfrm>
          </p:grpSpPr>
          <p:sp>
            <p:nvSpPr>
              <p:cNvPr id="166002" name="Freeform 114"/>
              <p:cNvSpPr>
                <a:spLocks/>
              </p:cNvSpPr>
              <p:nvPr/>
            </p:nvSpPr>
            <p:spPr bwMode="hidden">
              <a:xfrm>
                <a:off x="16" y="2656"/>
                <a:ext cx="1440" cy="1618"/>
              </a:xfrm>
              <a:custGeom>
                <a:avLst/>
                <a:gdLst/>
                <a:ahLst/>
                <a:cxnLst>
                  <a:cxn ang="0">
                    <a:pos x="873" y="1150"/>
                  </a:cxn>
                  <a:cxn ang="0">
                    <a:pos x="741" y="1019"/>
                  </a:cxn>
                  <a:cxn ang="0">
                    <a:pos x="610" y="875"/>
                  </a:cxn>
                  <a:cxn ang="0">
                    <a:pos x="490" y="737"/>
                  </a:cxn>
                  <a:cxn ang="0">
                    <a:pos x="377" y="593"/>
                  </a:cxn>
                  <a:cxn ang="0">
                    <a:pos x="275" y="443"/>
                  </a:cxn>
                  <a:cxn ang="0">
                    <a:pos x="173" y="299"/>
                  </a:cxn>
                  <a:cxn ang="0">
                    <a:pos x="84" y="149"/>
                  </a:cxn>
                  <a:cxn ang="0">
                    <a:pos x="0" y="0"/>
                  </a:cxn>
                  <a:cxn ang="0">
                    <a:pos x="0" y="11"/>
                  </a:cxn>
                  <a:cxn ang="0">
                    <a:pos x="84" y="155"/>
                  </a:cxn>
                  <a:cxn ang="0">
                    <a:pos x="173" y="305"/>
                  </a:cxn>
                  <a:cxn ang="0">
                    <a:pos x="269" y="449"/>
                  </a:cxn>
                  <a:cxn ang="0">
                    <a:pos x="377" y="593"/>
                  </a:cxn>
                  <a:cxn ang="0">
                    <a:pos x="490" y="737"/>
                  </a:cxn>
                  <a:cxn ang="0">
                    <a:pos x="610" y="881"/>
                  </a:cxn>
                  <a:cxn ang="0">
                    <a:pos x="735" y="1019"/>
                  </a:cxn>
                  <a:cxn ang="0">
                    <a:pos x="873" y="1150"/>
                  </a:cxn>
                  <a:cxn ang="0">
                    <a:pos x="1010" y="1276"/>
                  </a:cxn>
                  <a:cxn ang="0">
                    <a:pos x="1148" y="1396"/>
                  </a:cxn>
                  <a:cxn ang="0">
                    <a:pos x="1286" y="1510"/>
                  </a:cxn>
                  <a:cxn ang="0">
                    <a:pos x="1429" y="1618"/>
                  </a:cxn>
                  <a:cxn ang="0">
                    <a:pos x="1435" y="1618"/>
                  </a:cxn>
                  <a:cxn ang="0">
                    <a:pos x="1292" y="1510"/>
                  </a:cxn>
                  <a:cxn ang="0">
                    <a:pos x="1154" y="1396"/>
                  </a:cxn>
                  <a:cxn ang="0">
                    <a:pos x="1010" y="1276"/>
                  </a:cxn>
                  <a:cxn ang="0">
                    <a:pos x="873" y="1150"/>
                  </a:cxn>
                  <a:cxn ang="0">
                    <a:pos x="873" y="1150"/>
                  </a:cxn>
                </a:cxnLst>
                <a:rect l="0" t="0" r="r" b="b"/>
                <a:pathLst>
                  <a:path w="1435" h="1618">
                    <a:moveTo>
                      <a:pt x="873" y="1150"/>
                    </a:moveTo>
                    <a:lnTo>
                      <a:pt x="741" y="1019"/>
                    </a:lnTo>
                    <a:lnTo>
                      <a:pt x="610" y="875"/>
                    </a:lnTo>
                    <a:lnTo>
                      <a:pt x="490" y="737"/>
                    </a:lnTo>
                    <a:lnTo>
                      <a:pt x="377" y="593"/>
                    </a:lnTo>
                    <a:lnTo>
                      <a:pt x="275" y="443"/>
                    </a:lnTo>
                    <a:lnTo>
                      <a:pt x="173" y="299"/>
                    </a:lnTo>
                    <a:lnTo>
                      <a:pt x="84" y="149"/>
                    </a:lnTo>
                    <a:lnTo>
                      <a:pt x="0" y="0"/>
                    </a:lnTo>
                    <a:lnTo>
                      <a:pt x="0" y="11"/>
                    </a:lnTo>
                    <a:lnTo>
                      <a:pt x="84" y="155"/>
                    </a:lnTo>
                    <a:lnTo>
                      <a:pt x="173" y="305"/>
                    </a:lnTo>
                    <a:lnTo>
                      <a:pt x="269" y="449"/>
                    </a:lnTo>
                    <a:lnTo>
                      <a:pt x="377" y="593"/>
                    </a:lnTo>
                    <a:lnTo>
                      <a:pt x="490" y="737"/>
                    </a:lnTo>
                    <a:lnTo>
                      <a:pt x="610" y="881"/>
                    </a:lnTo>
                    <a:lnTo>
                      <a:pt x="735" y="1019"/>
                    </a:lnTo>
                    <a:lnTo>
                      <a:pt x="873" y="1150"/>
                    </a:lnTo>
                    <a:lnTo>
                      <a:pt x="1010" y="1276"/>
                    </a:lnTo>
                    <a:lnTo>
                      <a:pt x="1148" y="1396"/>
                    </a:lnTo>
                    <a:lnTo>
                      <a:pt x="1286" y="1510"/>
                    </a:lnTo>
                    <a:lnTo>
                      <a:pt x="1429" y="1618"/>
                    </a:lnTo>
                    <a:lnTo>
                      <a:pt x="1435" y="1618"/>
                    </a:lnTo>
                    <a:lnTo>
                      <a:pt x="1292" y="1510"/>
                    </a:lnTo>
                    <a:lnTo>
                      <a:pt x="1154" y="1396"/>
                    </a:lnTo>
                    <a:lnTo>
                      <a:pt x="1010" y="1276"/>
                    </a:lnTo>
                    <a:lnTo>
                      <a:pt x="873" y="1150"/>
                    </a:lnTo>
                    <a:lnTo>
                      <a:pt x="873" y="1150"/>
                    </a:lnTo>
                    <a:close/>
                  </a:path>
                </a:pathLst>
              </a:custGeom>
              <a:solidFill>
                <a:schemeClr val="accent2"/>
              </a:solidFill>
              <a:ln w="9525">
                <a:noFill/>
                <a:round/>
                <a:headEnd/>
                <a:tailEnd/>
              </a:ln>
            </p:spPr>
            <p:txBody>
              <a:bodyPr/>
              <a:lstStyle/>
              <a:p>
                <a:endParaRPr lang="en-US"/>
              </a:p>
            </p:txBody>
          </p:sp>
          <p:sp>
            <p:nvSpPr>
              <p:cNvPr id="166003" name="Freeform 115"/>
              <p:cNvSpPr>
                <a:spLocks/>
              </p:cNvSpPr>
              <p:nvPr/>
            </p:nvSpPr>
            <p:spPr bwMode="hidden">
              <a:xfrm>
                <a:off x="16" y="2260"/>
                <a:ext cx="1673" cy="2014"/>
              </a:xfrm>
              <a:custGeom>
                <a:avLst/>
                <a:gdLst/>
                <a:ahLst/>
                <a:cxnLst>
                  <a:cxn ang="0">
                    <a:pos x="957" y="1463"/>
                  </a:cxn>
                  <a:cxn ang="0">
                    <a:pos x="789" y="1289"/>
                  </a:cxn>
                  <a:cxn ang="0">
                    <a:pos x="634" y="1115"/>
                  </a:cxn>
                  <a:cxn ang="0">
                    <a:pos x="490" y="929"/>
                  </a:cxn>
                  <a:cxn ang="0">
                    <a:pos x="365" y="743"/>
                  </a:cxn>
                  <a:cxn ang="0">
                    <a:pos x="251" y="557"/>
                  </a:cxn>
                  <a:cxn ang="0">
                    <a:pos x="149" y="372"/>
                  </a:cxn>
                  <a:cxn ang="0">
                    <a:pos x="66" y="186"/>
                  </a:cxn>
                  <a:cxn ang="0">
                    <a:pos x="0" y="0"/>
                  </a:cxn>
                  <a:cxn ang="0">
                    <a:pos x="0" y="12"/>
                  </a:cxn>
                  <a:cxn ang="0">
                    <a:pos x="66" y="198"/>
                  </a:cxn>
                  <a:cxn ang="0">
                    <a:pos x="149" y="384"/>
                  </a:cxn>
                  <a:cxn ang="0">
                    <a:pos x="251" y="569"/>
                  </a:cxn>
                  <a:cxn ang="0">
                    <a:pos x="365" y="755"/>
                  </a:cxn>
                  <a:cxn ang="0">
                    <a:pos x="490" y="935"/>
                  </a:cxn>
                  <a:cxn ang="0">
                    <a:pos x="634" y="1115"/>
                  </a:cxn>
                  <a:cxn ang="0">
                    <a:pos x="789" y="1295"/>
                  </a:cxn>
                  <a:cxn ang="0">
                    <a:pos x="957" y="1463"/>
                  </a:cxn>
                  <a:cxn ang="0">
                    <a:pos x="1130" y="1618"/>
                  </a:cxn>
                  <a:cxn ang="0">
                    <a:pos x="1303" y="1762"/>
                  </a:cxn>
                  <a:cxn ang="0">
                    <a:pos x="1483" y="1894"/>
                  </a:cxn>
                  <a:cxn ang="0">
                    <a:pos x="1662" y="2014"/>
                  </a:cxn>
                  <a:cxn ang="0">
                    <a:pos x="1668" y="2014"/>
                  </a:cxn>
                  <a:cxn ang="0">
                    <a:pos x="1483" y="1894"/>
                  </a:cxn>
                  <a:cxn ang="0">
                    <a:pos x="1303" y="1762"/>
                  </a:cxn>
                  <a:cxn ang="0">
                    <a:pos x="1130" y="1618"/>
                  </a:cxn>
                  <a:cxn ang="0">
                    <a:pos x="957" y="1463"/>
                  </a:cxn>
                  <a:cxn ang="0">
                    <a:pos x="957" y="1463"/>
                  </a:cxn>
                </a:cxnLst>
                <a:rect l="0" t="0" r="r" b="b"/>
                <a:pathLst>
                  <a:path w="1668" h="2014">
                    <a:moveTo>
                      <a:pt x="957" y="1463"/>
                    </a:moveTo>
                    <a:lnTo>
                      <a:pt x="789" y="1289"/>
                    </a:lnTo>
                    <a:lnTo>
                      <a:pt x="634" y="1115"/>
                    </a:lnTo>
                    <a:lnTo>
                      <a:pt x="490" y="929"/>
                    </a:lnTo>
                    <a:lnTo>
                      <a:pt x="365" y="743"/>
                    </a:lnTo>
                    <a:lnTo>
                      <a:pt x="251" y="557"/>
                    </a:lnTo>
                    <a:lnTo>
                      <a:pt x="149" y="372"/>
                    </a:lnTo>
                    <a:lnTo>
                      <a:pt x="66" y="186"/>
                    </a:lnTo>
                    <a:lnTo>
                      <a:pt x="0" y="0"/>
                    </a:lnTo>
                    <a:lnTo>
                      <a:pt x="0" y="12"/>
                    </a:lnTo>
                    <a:lnTo>
                      <a:pt x="66" y="198"/>
                    </a:lnTo>
                    <a:lnTo>
                      <a:pt x="149" y="384"/>
                    </a:lnTo>
                    <a:lnTo>
                      <a:pt x="251" y="569"/>
                    </a:lnTo>
                    <a:lnTo>
                      <a:pt x="365" y="755"/>
                    </a:lnTo>
                    <a:lnTo>
                      <a:pt x="490" y="935"/>
                    </a:lnTo>
                    <a:lnTo>
                      <a:pt x="634" y="1115"/>
                    </a:lnTo>
                    <a:lnTo>
                      <a:pt x="789" y="1295"/>
                    </a:lnTo>
                    <a:lnTo>
                      <a:pt x="957" y="1463"/>
                    </a:lnTo>
                    <a:lnTo>
                      <a:pt x="1130" y="1618"/>
                    </a:lnTo>
                    <a:lnTo>
                      <a:pt x="1303" y="1762"/>
                    </a:lnTo>
                    <a:lnTo>
                      <a:pt x="1483" y="1894"/>
                    </a:lnTo>
                    <a:lnTo>
                      <a:pt x="1662" y="2014"/>
                    </a:lnTo>
                    <a:lnTo>
                      <a:pt x="1668" y="2014"/>
                    </a:lnTo>
                    <a:lnTo>
                      <a:pt x="1483" y="1894"/>
                    </a:lnTo>
                    <a:lnTo>
                      <a:pt x="1303" y="1762"/>
                    </a:lnTo>
                    <a:lnTo>
                      <a:pt x="1130" y="1618"/>
                    </a:lnTo>
                    <a:lnTo>
                      <a:pt x="957" y="1463"/>
                    </a:lnTo>
                    <a:lnTo>
                      <a:pt x="957" y="1463"/>
                    </a:lnTo>
                    <a:close/>
                  </a:path>
                </a:pathLst>
              </a:custGeom>
              <a:solidFill>
                <a:schemeClr val="accent2"/>
              </a:solidFill>
              <a:ln w="9525">
                <a:noFill/>
                <a:round/>
                <a:headEnd/>
                <a:tailEnd/>
              </a:ln>
            </p:spPr>
            <p:txBody>
              <a:bodyPr/>
              <a:lstStyle/>
              <a:p>
                <a:endParaRPr lang="en-US"/>
              </a:p>
            </p:txBody>
          </p:sp>
          <p:sp>
            <p:nvSpPr>
              <p:cNvPr id="166004" name="Rectangle 116"/>
              <p:cNvSpPr>
                <a:spLocks noChangeArrowheads="1"/>
              </p:cNvSpPr>
              <p:nvPr/>
            </p:nvSpPr>
            <p:spPr bwMode="hidden">
              <a:xfrm rot="-2488720">
                <a:off x="1988" y="1919"/>
                <a:ext cx="1353" cy="17"/>
              </a:xfrm>
              <a:prstGeom prst="rect">
                <a:avLst/>
              </a:prstGeom>
              <a:solidFill>
                <a:schemeClr val="accent2"/>
              </a:solidFill>
              <a:ln w="9525">
                <a:noFill/>
                <a:miter lim="800000"/>
                <a:headEnd/>
                <a:tailEnd/>
              </a:ln>
              <a:effectLst/>
            </p:spPr>
            <p:txBody>
              <a:bodyPr wrap="none" anchor="ctr"/>
              <a:lstStyle/>
              <a:p>
                <a:endParaRPr lang="en-US"/>
              </a:p>
            </p:txBody>
          </p:sp>
          <p:sp>
            <p:nvSpPr>
              <p:cNvPr id="166005" name="Rectangle 117"/>
              <p:cNvSpPr>
                <a:spLocks noChangeArrowheads="1"/>
              </p:cNvSpPr>
              <p:nvPr/>
            </p:nvSpPr>
            <p:spPr bwMode="hidden">
              <a:xfrm rot="-5087790">
                <a:off x="1964" y="2613"/>
                <a:ext cx="2217" cy="17"/>
              </a:xfrm>
              <a:prstGeom prst="rect">
                <a:avLst/>
              </a:prstGeom>
              <a:solidFill>
                <a:schemeClr val="accent2"/>
              </a:solidFill>
              <a:ln w="9525">
                <a:noFill/>
                <a:miter lim="800000"/>
                <a:headEnd/>
                <a:tailEnd/>
              </a:ln>
              <a:effectLst/>
            </p:spPr>
            <p:txBody>
              <a:bodyPr wrap="none" anchor="ctr"/>
              <a:lstStyle/>
              <a:p>
                <a:endParaRPr lang="en-US"/>
              </a:p>
            </p:txBody>
          </p:sp>
          <p:sp>
            <p:nvSpPr>
              <p:cNvPr id="166006" name="Rectangle 118"/>
              <p:cNvSpPr>
                <a:spLocks noChangeArrowheads="1"/>
              </p:cNvSpPr>
              <p:nvPr/>
            </p:nvSpPr>
            <p:spPr bwMode="hidden">
              <a:xfrm rot="-3417299">
                <a:off x="1019" y="2694"/>
                <a:ext cx="2678" cy="17"/>
              </a:xfrm>
              <a:prstGeom prst="rect">
                <a:avLst/>
              </a:prstGeom>
              <a:solidFill>
                <a:schemeClr val="accent2"/>
              </a:solidFill>
              <a:ln w="9525">
                <a:noFill/>
                <a:miter lim="800000"/>
                <a:headEnd/>
                <a:tailEnd/>
              </a:ln>
              <a:effectLst/>
            </p:spPr>
            <p:txBody>
              <a:bodyPr wrap="none" anchor="ctr"/>
              <a:lstStyle/>
              <a:p>
                <a:endParaRPr lang="en-US"/>
              </a:p>
            </p:txBody>
          </p:sp>
          <p:sp>
            <p:nvSpPr>
              <p:cNvPr id="166007" name="Rectangle 119"/>
              <p:cNvSpPr>
                <a:spLocks noChangeArrowheads="1"/>
              </p:cNvSpPr>
              <p:nvPr/>
            </p:nvSpPr>
            <p:spPr bwMode="hidden">
              <a:xfrm rot="-835848">
                <a:off x="688" y="1748"/>
                <a:ext cx="2390" cy="17"/>
              </a:xfrm>
              <a:prstGeom prst="rect">
                <a:avLst/>
              </a:prstGeom>
              <a:solidFill>
                <a:schemeClr val="accent2"/>
              </a:solidFill>
              <a:ln w="9525">
                <a:noFill/>
                <a:miter lim="800000"/>
                <a:headEnd/>
                <a:tailEnd/>
              </a:ln>
              <a:effectLst/>
            </p:spPr>
            <p:txBody>
              <a:bodyPr wrap="none" anchor="ctr"/>
              <a:lstStyle/>
              <a:p>
                <a:endParaRPr lang="en-US"/>
              </a:p>
            </p:txBody>
          </p:sp>
          <p:grpSp>
            <p:nvGrpSpPr>
              <p:cNvPr id="166008" name="Group 120"/>
              <p:cNvGrpSpPr>
                <a:grpSpLocks noChangeAspect="1"/>
              </p:cNvGrpSpPr>
              <p:nvPr/>
            </p:nvGrpSpPr>
            <p:grpSpPr bwMode="auto">
              <a:xfrm>
                <a:off x="3046" y="1326"/>
                <a:ext cx="259" cy="299"/>
                <a:chOff x="3042" y="1265"/>
                <a:chExt cx="367" cy="424"/>
              </a:xfrm>
            </p:grpSpPr>
            <p:sp>
              <p:nvSpPr>
                <p:cNvPr id="166009" name="Oval 121"/>
                <p:cNvSpPr>
                  <a:spLocks noChangeAspect="1" noChangeArrowheads="1"/>
                </p:cNvSpPr>
                <p:nvPr userDrawn="1"/>
              </p:nvSpPr>
              <p:spPr bwMode="hidden">
                <a:xfrm rot="2828979">
                  <a:off x="2982" y="1467"/>
                  <a:ext cx="282" cy="161"/>
                </a:xfrm>
                <a:prstGeom prst="ellipse">
                  <a:avLst/>
                </a:prstGeom>
                <a:gradFill rotWithShape="0">
                  <a:gsLst>
                    <a:gs pos="0">
                      <a:schemeClr val="accent2"/>
                    </a:gs>
                    <a:gs pos="100000">
                      <a:schemeClr val="accent2">
                        <a:gamma/>
                        <a:tint val="84706"/>
                        <a:invGamma/>
                      </a:schemeClr>
                    </a:gs>
                  </a:gsLst>
                  <a:lin ang="5400000" scaled="1"/>
                </a:gradFill>
                <a:ln w="9525">
                  <a:noFill/>
                  <a:round/>
                  <a:headEnd/>
                  <a:tailEnd/>
                </a:ln>
                <a:effectLst/>
              </p:spPr>
              <p:txBody>
                <a:bodyPr wrap="none" anchor="ctr"/>
                <a:lstStyle/>
                <a:p>
                  <a:endParaRPr lang="en-US"/>
                </a:p>
              </p:txBody>
            </p:sp>
            <p:sp>
              <p:nvSpPr>
                <p:cNvPr id="166010" name="Freeform 122"/>
                <p:cNvSpPr>
                  <a:spLocks noChangeAspect="1"/>
                </p:cNvSpPr>
                <p:nvPr userDrawn="1"/>
              </p:nvSpPr>
              <p:spPr bwMode="hidden">
                <a:xfrm>
                  <a:off x="3070" y="1374"/>
                  <a:ext cx="227" cy="222"/>
                </a:xfrm>
                <a:custGeom>
                  <a:avLst/>
                  <a:gdLst/>
                  <a:ahLst/>
                  <a:cxnLst>
                    <a:cxn ang="0">
                      <a:pos x="227" y="134"/>
                    </a:cxn>
                    <a:cxn ang="0">
                      <a:pos x="203" y="144"/>
                    </a:cxn>
                    <a:cxn ang="0">
                      <a:pos x="179" y="138"/>
                    </a:cxn>
                    <a:cxn ang="0">
                      <a:pos x="149" y="126"/>
                    </a:cxn>
                    <a:cxn ang="0">
                      <a:pos x="126" y="102"/>
                    </a:cxn>
                    <a:cxn ang="0">
                      <a:pos x="102" y="72"/>
                    </a:cxn>
                    <a:cxn ang="0">
                      <a:pos x="84" y="48"/>
                    </a:cxn>
                    <a:cxn ang="0">
                      <a:pos x="78" y="24"/>
                    </a:cxn>
                    <a:cxn ang="0">
                      <a:pos x="84" y="0"/>
                    </a:cxn>
                    <a:cxn ang="0">
                      <a:pos x="84" y="0"/>
                    </a:cxn>
                    <a:cxn ang="0">
                      <a:pos x="78" y="0"/>
                    </a:cxn>
                    <a:cxn ang="0">
                      <a:pos x="18" y="60"/>
                    </a:cxn>
                    <a:cxn ang="0">
                      <a:pos x="0" y="90"/>
                    </a:cxn>
                    <a:cxn ang="0">
                      <a:pos x="0" y="120"/>
                    </a:cxn>
                    <a:cxn ang="0">
                      <a:pos x="12" y="156"/>
                    </a:cxn>
                    <a:cxn ang="0">
                      <a:pos x="36" y="192"/>
                    </a:cxn>
                    <a:cxn ang="0">
                      <a:pos x="66" y="216"/>
                    </a:cxn>
                    <a:cxn ang="0">
                      <a:pos x="96" y="222"/>
                    </a:cxn>
                    <a:cxn ang="0">
                      <a:pos x="126" y="222"/>
                    </a:cxn>
                    <a:cxn ang="0">
                      <a:pos x="155" y="210"/>
                    </a:cxn>
                    <a:cxn ang="0">
                      <a:pos x="227" y="138"/>
                    </a:cxn>
                    <a:cxn ang="0">
                      <a:pos x="227" y="134"/>
                    </a:cxn>
                  </a:cxnLst>
                  <a:rect l="0" t="0" r="r" b="b"/>
                  <a:pathLst>
                    <a:path w="227" h="222">
                      <a:moveTo>
                        <a:pt x="227" y="134"/>
                      </a:moveTo>
                      <a:lnTo>
                        <a:pt x="203" y="144"/>
                      </a:lnTo>
                      <a:lnTo>
                        <a:pt x="179" y="138"/>
                      </a:lnTo>
                      <a:lnTo>
                        <a:pt x="149" y="126"/>
                      </a:lnTo>
                      <a:lnTo>
                        <a:pt x="126" y="102"/>
                      </a:lnTo>
                      <a:lnTo>
                        <a:pt x="102" y="72"/>
                      </a:lnTo>
                      <a:lnTo>
                        <a:pt x="84" y="48"/>
                      </a:lnTo>
                      <a:lnTo>
                        <a:pt x="78" y="24"/>
                      </a:lnTo>
                      <a:lnTo>
                        <a:pt x="84" y="0"/>
                      </a:lnTo>
                      <a:lnTo>
                        <a:pt x="84" y="0"/>
                      </a:lnTo>
                      <a:lnTo>
                        <a:pt x="78" y="0"/>
                      </a:lnTo>
                      <a:lnTo>
                        <a:pt x="18" y="60"/>
                      </a:lnTo>
                      <a:lnTo>
                        <a:pt x="0" y="90"/>
                      </a:lnTo>
                      <a:lnTo>
                        <a:pt x="0" y="120"/>
                      </a:lnTo>
                      <a:lnTo>
                        <a:pt x="12" y="156"/>
                      </a:lnTo>
                      <a:lnTo>
                        <a:pt x="36" y="192"/>
                      </a:lnTo>
                      <a:lnTo>
                        <a:pt x="66" y="216"/>
                      </a:lnTo>
                      <a:lnTo>
                        <a:pt x="96" y="222"/>
                      </a:lnTo>
                      <a:lnTo>
                        <a:pt x="126" y="222"/>
                      </a:lnTo>
                      <a:lnTo>
                        <a:pt x="155" y="210"/>
                      </a:lnTo>
                      <a:lnTo>
                        <a:pt x="227" y="138"/>
                      </a:lnTo>
                      <a:lnTo>
                        <a:pt x="227" y="134"/>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sp>
              <p:nvSpPr>
                <p:cNvPr id="166011" name="Freeform 123"/>
                <p:cNvSpPr>
                  <a:spLocks noChangeAspect="1"/>
                </p:cNvSpPr>
                <p:nvPr userDrawn="1"/>
              </p:nvSpPr>
              <p:spPr bwMode="hidden">
                <a:xfrm>
                  <a:off x="3144" y="1365"/>
                  <a:ext cx="163" cy="155"/>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sp>
              <p:nvSpPr>
                <p:cNvPr id="166012" name="Freeform 124"/>
                <p:cNvSpPr>
                  <a:spLocks noChangeAspect="1"/>
                </p:cNvSpPr>
                <p:nvPr userDrawn="1"/>
              </p:nvSpPr>
              <p:spPr bwMode="hidden">
                <a:xfrm>
                  <a:off x="3202" y="1272"/>
                  <a:ext cx="203" cy="198"/>
                </a:xfrm>
                <a:custGeom>
                  <a:avLst/>
                  <a:gdLst/>
                  <a:ahLst/>
                  <a:cxnLst>
                    <a:cxn ang="0">
                      <a:pos x="179" y="18"/>
                    </a:cxn>
                    <a:cxn ang="0">
                      <a:pos x="197" y="48"/>
                    </a:cxn>
                    <a:cxn ang="0">
                      <a:pos x="203" y="60"/>
                    </a:cxn>
                    <a:cxn ang="0">
                      <a:pos x="197" y="66"/>
                    </a:cxn>
                    <a:cxn ang="0">
                      <a:pos x="65" y="192"/>
                    </a:cxn>
                    <a:cxn ang="0">
                      <a:pos x="59" y="198"/>
                    </a:cxn>
                    <a:cxn ang="0">
                      <a:pos x="47" y="192"/>
                    </a:cxn>
                    <a:cxn ang="0">
                      <a:pos x="17" y="174"/>
                    </a:cxn>
                    <a:cxn ang="0">
                      <a:pos x="0" y="150"/>
                    </a:cxn>
                    <a:cxn ang="0">
                      <a:pos x="0" y="126"/>
                    </a:cxn>
                    <a:cxn ang="0">
                      <a:pos x="131" y="0"/>
                    </a:cxn>
                    <a:cxn ang="0">
                      <a:pos x="155" y="0"/>
                    </a:cxn>
                    <a:cxn ang="0">
                      <a:pos x="179" y="18"/>
                    </a:cxn>
                    <a:cxn ang="0">
                      <a:pos x="179" y="18"/>
                    </a:cxn>
                  </a:cxnLst>
                  <a:rect l="0" t="0" r="r" b="b"/>
                  <a:pathLst>
                    <a:path w="203" h="198">
                      <a:moveTo>
                        <a:pt x="179" y="18"/>
                      </a:moveTo>
                      <a:lnTo>
                        <a:pt x="197" y="48"/>
                      </a:lnTo>
                      <a:lnTo>
                        <a:pt x="203" y="60"/>
                      </a:lnTo>
                      <a:lnTo>
                        <a:pt x="197" y="66"/>
                      </a:lnTo>
                      <a:lnTo>
                        <a:pt x="65" y="192"/>
                      </a:lnTo>
                      <a:lnTo>
                        <a:pt x="59" y="198"/>
                      </a:lnTo>
                      <a:lnTo>
                        <a:pt x="47" y="192"/>
                      </a:lnTo>
                      <a:lnTo>
                        <a:pt x="17" y="174"/>
                      </a:lnTo>
                      <a:lnTo>
                        <a:pt x="0" y="150"/>
                      </a:lnTo>
                      <a:lnTo>
                        <a:pt x="0" y="126"/>
                      </a:lnTo>
                      <a:lnTo>
                        <a:pt x="131" y="0"/>
                      </a:lnTo>
                      <a:lnTo>
                        <a:pt x="155" y="0"/>
                      </a:lnTo>
                      <a:lnTo>
                        <a:pt x="179" y="18"/>
                      </a:lnTo>
                      <a:lnTo>
                        <a:pt x="179" y="18"/>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sp>
              <p:nvSpPr>
                <p:cNvPr id="166013" name="Freeform 125"/>
                <p:cNvSpPr>
                  <a:spLocks noChangeAspect="1"/>
                </p:cNvSpPr>
                <p:nvPr userDrawn="1"/>
              </p:nvSpPr>
              <p:spPr bwMode="hidden">
                <a:xfrm>
                  <a:off x="3330" y="1265"/>
                  <a:ext cx="79" cy="74"/>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grpSp>
        </p:grpSp>
      </p:grpSp>
      <p:sp>
        <p:nvSpPr>
          <p:cNvPr id="166014" name="Rectangle 126"/>
          <p:cNvSpPr>
            <a:spLocks noGrp="1" noChangeArrowheads="1"/>
          </p:cNvSpPr>
          <p:nvPr>
            <p:ph type="ctrTitle" sz="quarter"/>
          </p:nvPr>
        </p:nvSpPr>
        <p:spPr>
          <a:xfrm>
            <a:off x="685800" y="1600200"/>
            <a:ext cx="7772400" cy="1973263"/>
          </a:xfrm>
        </p:spPr>
        <p:txBody>
          <a:bodyPr/>
          <a:lstStyle>
            <a:lvl1pPr>
              <a:defRPr sz="5100"/>
            </a:lvl1pPr>
          </a:lstStyle>
          <a:p>
            <a:r>
              <a:rPr lang="tr-TR"/>
              <a:t>Asıl başlık stili için tıklatın</a:t>
            </a:r>
          </a:p>
        </p:txBody>
      </p:sp>
      <p:sp>
        <p:nvSpPr>
          <p:cNvPr id="166015" name="Rectangle 12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tr-TR"/>
              <a:t>Asıl alt başlık stilini düzenlemek için tıklatın</a:t>
            </a:r>
          </a:p>
        </p:txBody>
      </p:sp>
      <p:sp>
        <p:nvSpPr>
          <p:cNvPr id="166016" name="Rectangle 128"/>
          <p:cNvSpPr>
            <a:spLocks noGrp="1" noChangeArrowheads="1"/>
          </p:cNvSpPr>
          <p:nvPr>
            <p:ph type="dt" sz="quarter" idx="2"/>
          </p:nvPr>
        </p:nvSpPr>
        <p:spPr/>
        <p:txBody>
          <a:bodyPr/>
          <a:lstStyle>
            <a:lvl1pPr>
              <a:defRPr>
                <a:effectLst/>
              </a:defRPr>
            </a:lvl1pPr>
          </a:lstStyle>
          <a:p>
            <a:endParaRPr lang="tr-TR"/>
          </a:p>
        </p:txBody>
      </p:sp>
      <p:sp>
        <p:nvSpPr>
          <p:cNvPr id="166017" name="Rectangle 129"/>
          <p:cNvSpPr>
            <a:spLocks noGrp="1" noChangeArrowheads="1"/>
          </p:cNvSpPr>
          <p:nvPr>
            <p:ph type="ftr" sz="quarter" idx="3"/>
          </p:nvPr>
        </p:nvSpPr>
        <p:spPr/>
        <p:txBody>
          <a:bodyPr/>
          <a:lstStyle>
            <a:lvl1pPr>
              <a:defRPr>
                <a:effectLst/>
              </a:defRPr>
            </a:lvl1pPr>
          </a:lstStyle>
          <a:p>
            <a:endParaRPr lang="tr-TR"/>
          </a:p>
        </p:txBody>
      </p:sp>
      <p:sp>
        <p:nvSpPr>
          <p:cNvPr id="166018" name="Rectangle 130"/>
          <p:cNvSpPr>
            <a:spLocks noGrp="1" noChangeArrowheads="1"/>
          </p:cNvSpPr>
          <p:nvPr>
            <p:ph type="sldNum" sz="quarter" idx="4"/>
          </p:nvPr>
        </p:nvSpPr>
        <p:spPr/>
        <p:txBody>
          <a:bodyPr/>
          <a:lstStyle>
            <a:lvl1pPr>
              <a:defRPr>
                <a:effectLst/>
              </a:defRPr>
            </a:lvl1pPr>
          </a:lstStyle>
          <a:p>
            <a:fld id="{ED89020F-0510-4846-9DEE-E976612855ED}" type="slidenum">
              <a:rPr lang="tr-TR"/>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4932F4D9-6A4C-4695-8C03-7486D27A0A5C}" type="slidenum">
              <a:rPr lang="tr-T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98425"/>
            <a:ext cx="2286000" cy="60309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98425"/>
            <a:ext cx="6705600" cy="60309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5D0B6FF2-5E80-44B3-A602-A24C4D3AA1C0}" type="slidenum">
              <a:rPr lang="tr-TR"/>
              <a:pPr/>
              <a:t>‹#›</a:t>
            </a:fld>
            <a:endParaRPr lang="tr-T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0" y="98425"/>
            <a:ext cx="91440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61925" y="1223963"/>
            <a:ext cx="4333875" cy="4905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23963"/>
            <a:ext cx="4333875" cy="23764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52850"/>
            <a:ext cx="4333875" cy="23764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3638"/>
            <a:ext cx="2133600" cy="457200"/>
          </a:xfrm>
        </p:spPr>
        <p:txBody>
          <a:bodyPr/>
          <a:lstStyle>
            <a:lvl1pPr>
              <a:defRPr/>
            </a:lvl1pPr>
          </a:lstStyle>
          <a:p>
            <a:endParaRPr lang="tr-TR"/>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tr-TR"/>
          </a:p>
        </p:txBody>
      </p:sp>
      <p:sp>
        <p:nvSpPr>
          <p:cNvPr id="8" name="Slide Number Placeholder 7"/>
          <p:cNvSpPr>
            <a:spLocks noGrp="1"/>
          </p:cNvSpPr>
          <p:nvPr>
            <p:ph type="sldNum" sz="quarter" idx="12"/>
          </p:nvPr>
        </p:nvSpPr>
        <p:spPr>
          <a:xfrm>
            <a:off x="6553200" y="6243638"/>
            <a:ext cx="2133600" cy="457200"/>
          </a:xfrm>
        </p:spPr>
        <p:txBody>
          <a:bodyPr/>
          <a:lstStyle>
            <a:lvl1pPr>
              <a:defRPr/>
            </a:lvl1pPr>
          </a:lstStyle>
          <a:p>
            <a:fld id="{D5FBC53B-7FA3-4DC0-A012-3A344691EA9A}" type="slidenum">
              <a:rPr lang="tr-TR"/>
              <a:pPr/>
              <a:t>‹#›</a:t>
            </a:fld>
            <a:endParaRPr lang="tr-T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98425"/>
            <a:ext cx="91440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61925" y="1223963"/>
            <a:ext cx="4333875" cy="4905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23963"/>
            <a:ext cx="4333875" cy="4905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tr-T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tr-TR"/>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E9EC4A91-800A-4E90-B351-D1749994D469}" type="slidenum">
              <a:rPr lang="tr-TR"/>
              <a:pPr/>
              <a:t>‹#›</a:t>
            </a:fld>
            <a:endParaRPr lang="tr-T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0" y="98425"/>
            <a:ext cx="9144000" cy="6030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3638"/>
            <a:ext cx="2133600" cy="457200"/>
          </a:xfrm>
        </p:spPr>
        <p:txBody>
          <a:bodyPr/>
          <a:lstStyle>
            <a:lvl1pPr>
              <a:defRPr/>
            </a:lvl1pPr>
          </a:lstStyle>
          <a:p>
            <a:endParaRPr lang="tr-T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tr-TR"/>
          </a:p>
        </p:txBody>
      </p:sp>
      <p:sp>
        <p:nvSpPr>
          <p:cNvPr id="5" name="Slide Number Placeholder 4"/>
          <p:cNvSpPr>
            <a:spLocks noGrp="1"/>
          </p:cNvSpPr>
          <p:nvPr>
            <p:ph type="sldNum" sz="quarter" idx="12"/>
          </p:nvPr>
        </p:nvSpPr>
        <p:spPr>
          <a:xfrm>
            <a:off x="6553200" y="6243638"/>
            <a:ext cx="2133600" cy="457200"/>
          </a:xfrm>
        </p:spPr>
        <p:txBody>
          <a:bodyPr/>
          <a:lstStyle>
            <a:lvl1pPr>
              <a:defRPr/>
            </a:lvl1pPr>
          </a:lstStyle>
          <a:p>
            <a:fld id="{4C868DF0-DED2-429B-A7EE-C70D4A898DB4}" type="slidenum">
              <a:rPr lang="tr-T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90BD7A3E-5A2B-46CD-9C5C-C610A91AF19A}" type="slidenum">
              <a:rPr lang="tr-T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053B16E9-6DC0-4346-B2AB-992A5E8E175D}" type="slidenum">
              <a:rPr lang="tr-TR"/>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1925" y="1223963"/>
            <a:ext cx="4333875" cy="4905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23963"/>
            <a:ext cx="4333875" cy="4905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tr-TR"/>
          </a:p>
        </p:txBody>
      </p:sp>
      <p:sp>
        <p:nvSpPr>
          <p:cNvPr id="6" name="Footer Placeholder 5"/>
          <p:cNvSpPr>
            <a:spLocks noGrp="1"/>
          </p:cNvSpPr>
          <p:nvPr>
            <p:ph type="ftr" sz="quarter" idx="11"/>
          </p:nvPr>
        </p:nvSpPr>
        <p:spPr/>
        <p:txBody>
          <a:bodyPr/>
          <a:lstStyle>
            <a:lvl1pPr>
              <a:defRPr/>
            </a:lvl1pPr>
          </a:lstStyle>
          <a:p>
            <a:endParaRPr lang="tr-TR"/>
          </a:p>
        </p:txBody>
      </p:sp>
      <p:sp>
        <p:nvSpPr>
          <p:cNvPr id="7" name="Slide Number Placeholder 6"/>
          <p:cNvSpPr>
            <a:spLocks noGrp="1"/>
          </p:cNvSpPr>
          <p:nvPr>
            <p:ph type="sldNum" sz="quarter" idx="12"/>
          </p:nvPr>
        </p:nvSpPr>
        <p:spPr/>
        <p:txBody>
          <a:bodyPr/>
          <a:lstStyle>
            <a:lvl1pPr>
              <a:defRPr/>
            </a:lvl1pPr>
          </a:lstStyle>
          <a:p>
            <a:fld id="{D38A3BEC-57D9-405E-9ACD-1A8E7E46C84F}" type="slidenum">
              <a:rPr lang="tr-T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tr-TR"/>
          </a:p>
        </p:txBody>
      </p:sp>
      <p:sp>
        <p:nvSpPr>
          <p:cNvPr id="8" name="Footer Placeholder 7"/>
          <p:cNvSpPr>
            <a:spLocks noGrp="1"/>
          </p:cNvSpPr>
          <p:nvPr>
            <p:ph type="ftr" sz="quarter" idx="11"/>
          </p:nvPr>
        </p:nvSpPr>
        <p:spPr/>
        <p:txBody>
          <a:bodyPr/>
          <a:lstStyle>
            <a:lvl1pPr>
              <a:defRPr/>
            </a:lvl1pPr>
          </a:lstStyle>
          <a:p>
            <a:endParaRPr lang="tr-TR"/>
          </a:p>
        </p:txBody>
      </p:sp>
      <p:sp>
        <p:nvSpPr>
          <p:cNvPr id="9" name="Slide Number Placeholder 8"/>
          <p:cNvSpPr>
            <a:spLocks noGrp="1"/>
          </p:cNvSpPr>
          <p:nvPr>
            <p:ph type="sldNum" sz="quarter" idx="12"/>
          </p:nvPr>
        </p:nvSpPr>
        <p:spPr/>
        <p:txBody>
          <a:bodyPr/>
          <a:lstStyle>
            <a:lvl1pPr>
              <a:defRPr/>
            </a:lvl1pPr>
          </a:lstStyle>
          <a:p>
            <a:fld id="{1009AB4D-34FD-4B5A-B371-F4A5B0097308}" type="slidenum">
              <a:rPr lang="tr-T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tr-TR"/>
          </a:p>
        </p:txBody>
      </p:sp>
      <p:sp>
        <p:nvSpPr>
          <p:cNvPr id="4" name="Footer Placeholder 3"/>
          <p:cNvSpPr>
            <a:spLocks noGrp="1"/>
          </p:cNvSpPr>
          <p:nvPr>
            <p:ph type="ftr" sz="quarter" idx="11"/>
          </p:nvPr>
        </p:nvSpPr>
        <p:spPr/>
        <p:txBody>
          <a:bodyPr/>
          <a:lstStyle>
            <a:lvl1pPr>
              <a:defRPr/>
            </a:lvl1pPr>
          </a:lstStyle>
          <a:p>
            <a:endParaRPr lang="tr-TR"/>
          </a:p>
        </p:txBody>
      </p:sp>
      <p:sp>
        <p:nvSpPr>
          <p:cNvPr id="5" name="Slide Number Placeholder 4"/>
          <p:cNvSpPr>
            <a:spLocks noGrp="1"/>
          </p:cNvSpPr>
          <p:nvPr>
            <p:ph type="sldNum" sz="quarter" idx="12"/>
          </p:nvPr>
        </p:nvSpPr>
        <p:spPr/>
        <p:txBody>
          <a:bodyPr/>
          <a:lstStyle>
            <a:lvl1pPr>
              <a:defRPr/>
            </a:lvl1pPr>
          </a:lstStyle>
          <a:p>
            <a:fld id="{97FFB82D-5A89-4801-94FC-7FFC6D7D8A87}" type="slidenum">
              <a:rPr lang="tr-T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tr-TR"/>
          </a:p>
        </p:txBody>
      </p:sp>
      <p:sp>
        <p:nvSpPr>
          <p:cNvPr id="3" name="Footer Placeholder 2"/>
          <p:cNvSpPr>
            <a:spLocks noGrp="1"/>
          </p:cNvSpPr>
          <p:nvPr>
            <p:ph type="ftr" sz="quarter" idx="11"/>
          </p:nvPr>
        </p:nvSpPr>
        <p:spPr/>
        <p:txBody>
          <a:bodyPr/>
          <a:lstStyle>
            <a:lvl1pPr>
              <a:defRPr/>
            </a:lvl1pPr>
          </a:lstStyle>
          <a:p>
            <a:endParaRPr lang="tr-TR"/>
          </a:p>
        </p:txBody>
      </p:sp>
      <p:sp>
        <p:nvSpPr>
          <p:cNvPr id="4" name="Slide Number Placeholder 3"/>
          <p:cNvSpPr>
            <a:spLocks noGrp="1"/>
          </p:cNvSpPr>
          <p:nvPr>
            <p:ph type="sldNum" sz="quarter" idx="12"/>
          </p:nvPr>
        </p:nvSpPr>
        <p:spPr/>
        <p:txBody>
          <a:bodyPr/>
          <a:lstStyle>
            <a:lvl1pPr>
              <a:defRPr/>
            </a:lvl1pPr>
          </a:lstStyle>
          <a:p>
            <a:fld id="{180EF9B0-7A2A-4009-B2EA-3A5AE6D87D2A}" type="slidenum">
              <a:rPr lang="tr-T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tr-TR"/>
          </a:p>
        </p:txBody>
      </p:sp>
      <p:sp>
        <p:nvSpPr>
          <p:cNvPr id="6" name="Footer Placeholder 5"/>
          <p:cNvSpPr>
            <a:spLocks noGrp="1"/>
          </p:cNvSpPr>
          <p:nvPr>
            <p:ph type="ftr" sz="quarter" idx="11"/>
          </p:nvPr>
        </p:nvSpPr>
        <p:spPr/>
        <p:txBody>
          <a:bodyPr/>
          <a:lstStyle>
            <a:lvl1pPr>
              <a:defRPr/>
            </a:lvl1pPr>
          </a:lstStyle>
          <a:p>
            <a:endParaRPr lang="tr-TR"/>
          </a:p>
        </p:txBody>
      </p:sp>
      <p:sp>
        <p:nvSpPr>
          <p:cNvPr id="7" name="Slide Number Placeholder 6"/>
          <p:cNvSpPr>
            <a:spLocks noGrp="1"/>
          </p:cNvSpPr>
          <p:nvPr>
            <p:ph type="sldNum" sz="quarter" idx="12"/>
          </p:nvPr>
        </p:nvSpPr>
        <p:spPr/>
        <p:txBody>
          <a:bodyPr/>
          <a:lstStyle>
            <a:lvl1pPr>
              <a:defRPr/>
            </a:lvl1pPr>
          </a:lstStyle>
          <a:p>
            <a:fld id="{D242FFE0-4CFE-48E8-876C-4C622ECF18BC}" type="slidenum">
              <a:rPr lang="tr-TR"/>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tr-TR"/>
          </a:p>
        </p:txBody>
      </p:sp>
      <p:sp>
        <p:nvSpPr>
          <p:cNvPr id="6" name="Footer Placeholder 5"/>
          <p:cNvSpPr>
            <a:spLocks noGrp="1"/>
          </p:cNvSpPr>
          <p:nvPr>
            <p:ph type="ftr" sz="quarter" idx="11"/>
          </p:nvPr>
        </p:nvSpPr>
        <p:spPr/>
        <p:txBody>
          <a:bodyPr/>
          <a:lstStyle>
            <a:lvl1pPr>
              <a:defRPr/>
            </a:lvl1pPr>
          </a:lstStyle>
          <a:p>
            <a:endParaRPr lang="tr-TR"/>
          </a:p>
        </p:txBody>
      </p:sp>
      <p:sp>
        <p:nvSpPr>
          <p:cNvPr id="7" name="Slide Number Placeholder 6"/>
          <p:cNvSpPr>
            <a:spLocks noGrp="1"/>
          </p:cNvSpPr>
          <p:nvPr>
            <p:ph type="sldNum" sz="quarter" idx="12"/>
          </p:nvPr>
        </p:nvSpPr>
        <p:spPr/>
        <p:txBody>
          <a:bodyPr/>
          <a:lstStyle>
            <a:lvl1pPr>
              <a:defRPr/>
            </a:lvl1pPr>
          </a:lstStyle>
          <a:p>
            <a:fld id="{B75DDABB-D46D-40B6-9F90-08E516F79CDF}" type="slidenum">
              <a:rPr lang="tr-TR"/>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0">
          <a:gsLst>
            <a:gs pos="0">
              <a:srgbClr val="CCCCFF"/>
            </a:gs>
            <a:gs pos="17999">
              <a:srgbClr val="99CCFF"/>
            </a:gs>
            <a:gs pos="36000">
              <a:srgbClr val="9966FF"/>
            </a:gs>
            <a:gs pos="61000">
              <a:srgbClr val="CC99FF"/>
            </a:gs>
            <a:gs pos="82001">
              <a:srgbClr val="99CCFF"/>
            </a:gs>
            <a:gs pos="100000">
              <a:srgbClr val="CCCCFF"/>
            </a:gs>
          </a:gsLst>
          <a:lin ang="18900000" scaled="0"/>
          <a:tileRect/>
        </a:gradFill>
        <a:effectLst/>
      </p:bgPr>
    </p:bg>
    <p:spTree>
      <p:nvGrpSpPr>
        <p:cNvPr id="1" name=""/>
        <p:cNvGrpSpPr/>
        <p:nvPr/>
      </p:nvGrpSpPr>
      <p:grpSpPr>
        <a:xfrm>
          <a:off x="0" y="0"/>
          <a:ext cx="0" cy="0"/>
          <a:chOff x="0" y="0"/>
          <a:chExt cx="0" cy="0"/>
        </a:xfrm>
      </p:grpSpPr>
      <p:grpSp>
        <p:nvGrpSpPr>
          <p:cNvPr id="164866" name="Group 2"/>
          <p:cNvGrpSpPr>
            <a:grpSpLocks/>
          </p:cNvGrpSpPr>
          <p:nvPr/>
        </p:nvGrpSpPr>
        <p:grpSpPr bwMode="auto">
          <a:xfrm>
            <a:off x="-609600" y="762000"/>
            <a:ext cx="7542213" cy="6029325"/>
            <a:chOff x="-384" y="480"/>
            <a:chExt cx="4751" cy="3798"/>
          </a:xfrm>
        </p:grpSpPr>
        <p:grpSp>
          <p:nvGrpSpPr>
            <p:cNvPr id="164867" name="Group 3"/>
            <p:cNvGrpSpPr>
              <a:grpSpLocks/>
            </p:cNvGrpSpPr>
            <p:nvPr/>
          </p:nvGrpSpPr>
          <p:grpSpPr bwMode="auto">
            <a:xfrm>
              <a:off x="-384" y="480"/>
              <a:ext cx="4751" cy="3798"/>
              <a:chOff x="0" y="522"/>
              <a:chExt cx="4751" cy="3798"/>
            </a:xfrm>
          </p:grpSpPr>
          <p:grpSp>
            <p:nvGrpSpPr>
              <p:cNvPr id="164868" name="Group 4"/>
              <p:cNvGrpSpPr>
                <a:grpSpLocks/>
              </p:cNvGrpSpPr>
              <p:nvPr userDrawn="1"/>
            </p:nvGrpSpPr>
            <p:grpSpPr bwMode="auto">
              <a:xfrm>
                <a:off x="0" y="522"/>
                <a:ext cx="4751" cy="3794"/>
                <a:chOff x="0" y="522"/>
                <a:chExt cx="4751" cy="3794"/>
              </a:xfrm>
            </p:grpSpPr>
            <p:sp>
              <p:nvSpPr>
                <p:cNvPr id="164869" name="Freeform 5"/>
                <p:cNvSpPr>
                  <a:spLocks/>
                </p:cNvSpPr>
                <p:nvPr userDrawn="1"/>
              </p:nvSpPr>
              <p:spPr bwMode="hidden">
                <a:xfrm>
                  <a:off x="628" y="1241"/>
                  <a:ext cx="3281" cy="3075"/>
                </a:xfrm>
                <a:custGeom>
                  <a:avLst/>
                  <a:gdLst/>
                  <a:ahLst/>
                  <a:cxnLst>
                    <a:cxn ang="0">
                      <a:pos x="502" y="1990"/>
                    </a:cxn>
                    <a:cxn ang="0">
                      <a:pos x="186" y="1474"/>
                    </a:cxn>
                    <a:cxn ang="0">
                      <a:pos x="66" y="1169"/>
                    </a:cxn>
                    <a:cxn ang="0">
                      <a:pos x="12" y="875"/>
                    </a:cxn>
                    <a:cxn ang="0">
                      <a:pos x="18" y="611"/>
                    </a:cxn>
                    <a:cxn ang="0">
                      <a:pos x="84" y="389"/>
                    </a:cxn>
                    <a:cxn ang="0">
                      <a:pos x="209" y="216"/>
                    </a:cxn>
                    <a:cxn ang="0">
                      <a:pos x="508" y="42"/>
                    </a:cxn>
                    <a:cxn ang="0">
                      <a:pos x="891" y="6"/>
                    </a:cxn>
                    <a:cxn ang="0">
                      <a:pos x="1334" y="102"/>
                    </a:cxn>
                    <a:cxn ang="0">
                      <a:pos x="1806" y="324"/>
                    </a:cxn>
                    <a:cxn ang="0">
                      <a:pos x="2272" y="659"/>
                    </a:cxn>
                    <a:cxn ang="0">
                      <a:pos x="2769" y="1187"/>
                    </a:cxn>
                    <a:cxn ang="0">
                      <a:pos x="3085" y="1702"/>
                    </a:cxn>
                    <a:cxn ang="0">
                      <a:pos x="3205" y="2008"/>
                    </a:cxn>
                    <a:cxn ang="0">
                      <a:pos x="3259" y="2302"/>
                    </a:cxn>
                    <a:cxn ang="0">
                      <a:pos x="3253" y="2565"/>
                    </a:cxn>
                    <a:cxn ang="0">
                      <a:pos x="3187" y="2781"/>
                    </a:cxn>
                    <a:cxn ang="0">
                      <a:pos x="3068" y="2961"/>
                    </a:cxn>
                    <a:cxn ang="0">
                      <a:pos x="2918" y="3075"/>
                    </a:cxn>
                    <a:cxn ang="0">
                      <a:pos x="3068" y="2967"/>
                    </a:cxn>
                    <a:cxn ang="0">
                      <a:pos x="3193" y="2787"/>
                    </a:cxn>
                    <a:cxn ang="0">
                      <a:pos x="3259" y="2565"/>
                    </a:cxn>
                    <a:cxn ang="0">
                      <a:pos x="3265" y="2302"/>
                    </a:cxn>
                    <a:cxn ang="0">
                      <a:pos x="3211" y="2008"/>
                    </a:cxn>
                    <a:cxn ang="0">
                      <a:pos x="3091" y="1702"/>
                    </a:cxn>
                    <a:cxn ang="0">
                      <a:pos x="2775" y="1181"/>
                    </a:cxn>
                    <a:cxn ang="0">
                      <a:pos x="2278" y="653"/>
                    </a:cxn>
                    <a:cxn ang="0">
                      <a:pos x="1806" y="318"/>
                    </a:cxn>
                    <a:cxn ang="0">
                      <a:pos x="1334" y="96"/>
                    </a:cxn>
                    <a:cxn ang="0">
                      <a:pos x="891" y="0"/>
                    </a:cxn>
                    <a:cxn ang="0">
                      <a:pos x="502" y="36"/>
                    </a:cxn>
                    <a:cxn ang="0">
                      <a:pos x="204" y="210"/>
                    </a:cxn>
                    <a:cxn ang="0">
                      <a:pos x="78" y="389"/>
                    </a:cxn>
                    <a:cxn ang="0">
                      <a:pos x="12" y="611"/>
                    </a:cxn>
                    <a:cxn ang="0">
                      <a:pos x="6" y="875"/>
                    </a:cxn>
                    <a:cxn ang="0">
                      <a:pos x="60" y="1169"/>
                    </a:cxn>
                    <a:cxn ang="0">
                      <a:pos x="180" y="1474"/>
                    </a:cxn>
                    <a:cxn ang="0">
                      <a:pos x="353" y="1786"/>
                    </a:cxn>
                    <a:cxn ang="0">
                      <a:pos x="849" y="2380"/>
                    </a:cxn>
                    <a:cxn ang="0">
                      <a:pos x="1244" y="2709"/>
                    </a:cxn>
                    <a:cxn ang="0">
                      <a:pos x="1656" y="2961"/>
                    </a:cxn>
                    <a:cxn ang="0">
                      <a:pos x="1937" y="3075"/>
                    </a:cxn>
                    <a:cxn ang="0">
                      <a:pos x="1525" y="2889"/>
                    </a:cxn>
                    <a:cxn ang="0">
                      <a:pos x="1118" y="2607"/>
                    </a:cxn>
                    <a:cxn ang="0">
                      <a:pos x="849" y="2380"/>
                    </a:cxn>
                  </a:cxnLst>
                  <a:rect l="0" t="0" r="r" b="b"/>
                  <a:pathLst>
                    <a:path w="3271" h="3075">
                      <a:moveTo>
                        <a:pt x="849" y="2380"/>
                      </a:moveTo>
                      <a:lnTo>
                        <a:pt x="664" y="2188"/>
                      </a:lnTo>
                      <a:lnTo>
                        <a:pt x="502" y="1990"/>
                      </a:lnTo>
                      <a:lnTo>
                        <a:pt x="359" y="1786"/>
                      </a:lnTo>
                      <a:lnTo>
                        <a:pt x="239" y="1576"/>
                      </a:lnTo>
                      <a:lnTo>
                        <a:pt x="186" y="1474"/>
                      </a:lnTo>
                      <a:lnTo>
                        <a:pt x="138" y="1373"/>
                      </a:lnTo>
                      <a:lnTo>
                        <a:pt x="102" y="1271"/>
                      </a:lnTo>
                      <a:lnTo>
                        <a:pt x="66" y="1169"/>
                      </a:lnTo>
                      <a:lnTo>
                        <a:pt x="42" y="1067"/>
                      </a:lnTo>
                      <a:lnTo>
                        <a:pt x="24" y="971"/>
                      </a:lnTo>
                      <a:lnTo>
                        <a:pt x="12" y="875"/>
                      </a:lnTo>
                      <a:lnTo>
                        <a:pt x="6" y="779"/>
                      </a:lnTo>
                      <a:lnTo>
                        <a:pt x="6" y="695"/>
                      </a:lnTo>
                      <a:lnTo>
                        <a:pt x="18" y="611"/>
                      </a:lnTo>
                      <a:lnTo>
                        <a:pt x="30" y="533"/>
                      </a:lnTo>
                      <a:lnTo>
                        <a:pt x="54" y="461"/>
                      </a:lnTo>
                      <a:lnTo>
                        <a:pt x="84" y="389"/>
                      </a:lnTo>
                      <a:lnTo>
                        <a:pt x="120" y="330"/>
                      </a:lnTo>
                      <a:lnTo>
                        <a:pt x="162" y="270"/>
                      </a:lnTo>
                      <a:lnTo>
                        <a:pt x="209" y="216"/>
                      </a:lnTo>
                      <a:lnTo>
                        <a:pt x="299" y="144"/>
                      </a:lnTo>
                      <a:lnTo>
                        <a:pt x="395" y="84"/>
                      </a:lnTo>
                      <a:lnTo>
                        <a:pt x="508" y="42"/>
                      </a:lnTo>
                      <a:lnTo>
                        <a:pt x="628" y="18"/>
                      </a:lnTo>
                      <a:lnTo>
                        <a:pt x="754" y="6"/>
                      </a:lnTo>
                      <a:lnTo>
                        <a:pt x="891" y="6"/>
                      </a:lnTo>
                      <a:lnTo>
                        <a:pt x="1035" y="24"/>
                      </a:lnTo>
                      <a:lnTo>
                        <a:pt x="1184" y="60"/>
                      </a:lnTo>
                      <a:lnTo>
                        <a:pt x="1334" y="102"/>
                      </a:lnTo>
                      <a:lnTo>
                        <a:pt x="1489" y="162"/>
                      </a:lnTo>
                      <a:lnTo>
                        <a:pt x="1644" y="240"/>
                      </a:lnTo>
                      <a:lnTo>
                        <a:pt x="1806" y="324"/>
                      </a:lnTo>
                      <a:lnTo>
                        <a:pt x="1961" y="425"/>
                      </a:lnTo>
                      <a:lnTo>
                        <a:pt x="2117" y="533"/>
                      </a:lnTo>
                      <a:lnTo>
                        <a:pt x="2272" y="659"/>
                      </a:lnTo>
                      <a:lnTo>
                        <a:pt x="2422" y="797"/>
                      </a:lnTo>
                      <a:lnTo>
                        <a:pt x="2607" y="989"/>
                      </a:lnTo>
                      <a:lnTo>
                        <a:pt x="2769" y="1187"/>
                      </a:lnTo>
                      <a:lnTo>
                        <a:pt x="2912" y="1391"/>
                      </a:lnTo>
                      <a:lnTo>
                        <a:pt x="3032" y="1600"/>
                      </a:lnTo>
                      <a:lnTo>
                        <a:pt x="3085" y="1702"/>
                      </a:lnTo>
                      <a:lnTo>
                        <a:pt x="3133" y="1804"/>
                      </a:lnTo>
                      <a:lnTo>
                        <a:pt x="3169" y="1906"/>
                      </a:lnTo>
                      <a:lnTo>
                        <a:pt x="3205" y="2008"/>
                      </a:lnTo>
                      <a:lnTo>
                        <a:pt x="3229" y="2110"/>
                      </a:lnTo>
                      <a:lnTo>
                        <a:pt x="3247" y="2206"/>
                      </a:lnTo>
                      <a:lnTo>
                        <a:pt x="3259" y="2302"/>
                      </a:lnTo>
                      <a:lnTo>
                        <a:pt x="3265" y="2398"/>
                      </a:lnTo>
                      <a:lnTo>
                        <a:pt x="3265" y="2482"/>
                      </a:lnTo>
                      <a:lnTo>
                        <a:pt x="3253" y="2565"/>
                      </a:lnTo>
                      <a:lnTo>
                        <a:pt x="3241" y="2643"/>
                      </a:lnTo>
                      <a:lnTo>
                        <a:pt x="3217" y="2715"/>
                      </a:lnTo>
                      <a:lnTo>
                        <a:pt x="3187" y="2781"/>
                      </a:lnTo>
                      <a:lnTo>
                        <a:pt x="3157" y="2847"/>
                      </a:lnTo>
                      <a:lnTo>
                        <a:pt x="3115" y="2907"/>
                      </a:lnTo>
                      <a:lnTo>
                        <a:pt x="3068" y="2961"/>
                      </a:lnTo>
                      <a:lnTo>
                        <a:pt x="3068" y="2961"/>
                      </a:lnTo>
                      <a:lnTo>
                        <a:pt x="2996" y="3021"/>
                      </a:lnTo>
                      <a:lnTo>
                        <a:pt x="2918" y="3075"/>
                      </a:lnTo>
                      <a:lnTo>
                        <a:pt x="2930" y="3075"/>
                      </a:lnTo>
                      <a:lnTo>
                        <a:pt x="3002" y="3027"/>
                      </a:lnTo>
                      <a:lnTo>
                        <a:pt x="3068" y="2967"/>
                      </a:lnTo>
                      <a:lnTo>
                        <a:pt x="3115" y="2913"/>
                      </a:lnTo>
                      <a:lnTo>
                        <a:pt x="3157" y="2853"/>
                      </a:lnTo>
                      <a:lnTo>
                        <a:pt x="3193" y="2787"/>
                      </a:lnTo>
                      <a:lnTo>
                        <a:pt x="3223" y="2721"/>
                      </a:lnTo>
                      <a:lnTo>
                        <a:pt x="3247" y="2643"/>
                      </a:lnTo>
                      <a:lnTo>
                        <a:pt x="3259" y="2565"/>
                      </a:lnTo>
                      <a:lnTo>
                        <a:pt x="3271" y="2482"/>
                      </a:lnTo>
                      <a:lnTo>
                        <a:pt x="3271" y="2398"/>
                      </a:lnTo>
                      <a:lnTo>
                        <a:pt x="3265" y="2302"/>
                      </a:lnTo>
                      <a:lnTo>
                        <a:pt x="3253" y="2206"/>
                      </a:lnTo>
                      <a:lnTo>
                        <a:pt x="3235" y="2110"/>
                      </a:lnTo>
                      <a:lnTo>
                        <a:pt x="3211" y="2008"/>
                      </a:lnTo>
                      <a:lnTo>
                        <a:pt x="3175" y="1906"/>
                      </a:lnTo>
                      <a:lnTo>
                        <a:pt x="3139" y="1804"/>
                      </a:lnTo>
                      <a:lnTo>
                        <a:pt x="3091" y="1702"/>
                      </a:lnTo>
                      <a:lnTo>
                        <a:pt x="3038" y="1594"/>
                      </a:lnTo>
                      <a:lnTo>
                        <a:pt x="2918" y="1391"/>
                      </a:lnTo>
                      <a:lnTo>
                        <a:pt x="2775" y="1181"/>
                      </a:lnTo>
                      <a:lnTo>
                        <a:pt x="2613" y="983"/>
                      </a:lnTo>
                      <a:lnTo>
                        <a:pt x="2428" y="791"/>
                      </a:lnTo>
                      <a:lnTo>
                        <a:pt x="2278" y="653"/>
                      </a:lnTo>
                      <a:lnTo>
                        <a:pt x="2123" y="527"/>
                      </a:lnTo>
                      <a:lnTo>
                        <a:pt x="1967" y="419"/>
                      </a:lnTo>
                      <a:lnTo>
                        <a:pt x="1806" y="318"/>
                      </a:lnTo>
                      <a:lnTo>
                        <a:pt x="1650" y="234"/>
                      </a:lnTo>
                      <a:lnTo>
                        <a:pt x="1489" y="156"/>
                      </a:lnTo>
                      <a:lnTo>
                        <a:pt x="1334" y="96"/>
                      </a:lnTo>
                      <a:lnTo>
                        <a:pt x="1184" y="54"/>
                      </a:lnTo>
                      <a:lnTo>
                        <a:pt x="1035" y="18"/>
                      </a:lnTo>
                      <a:lnTo>
                        <a:pt x="891" y="0"/>
                      </a:lnTo>
                      <a:lnTo>
                        <a:pt x="754" y="0"/>
                      </a:lnTo>
                      <a:lnTo>
                        <a:pt x="622" y="12"/>
                      </a:lnTo>
                      <a:lnTo>
                        <a:pt x="502" y="36"/>
                      </a:lnTo>
                      <a:lnTo>
                        <a:pt x="395" y="78"/>
                      </a:lnTo>
                      <a:lnTo>
                        <a:pt x="293" y="138"/>
                      </a:lnTo>
                      <a:lnTo>
                        <a:pt x="204" y="210"/>
                      </a:lnTo>
                      <a:lnTo>
                        <a:pt x="156" y="264"/>
                      </a:lnTo>
                      <a:lnTo>
                        <a:pt x="114" y="324"/>
                      </a:lnTo>
                      <a:lnTo>
                        <a:pt x="78" y="389"/>
                      </a:lnTo>
                      <a:lnTo>
                        <a:pt x="48" y="461"/>
                      </a:lnTo>
                      <a:lnTo>
                        <a:pt x="30" y="533"/>
                      </a:lnTo>
                      <a:lnTo>
                        <a:pt x="12" y="611"/>
                      </a:lnTo>
                      <a:lnTo>
                        <a:pt x="6" y="695"/>
                      </a:lnTo>
                      <a:lnTo>
                        <a:pt x="0" y="779"/>
                      </a:lnTo>
                      <a:lnTo>
                        <a:pt x="6" y="875"/>
                      </a:lnTo>
                      <a:lnTo>
                        <a:pt x="18" y="971"/>
                      </a:lnTo>
                      <a:lnTo>
                        <a:pt x="36" y="1067"/>
                      </a:lnTo>
                      <a:lnTo>
                        <a:pt x="60" y="1169"/>
                      </a:lnTo>
                      <a:lnTo>
                        <a:pt x="96" y="1271"/>
                      </a:lnTo>
                      <a:lnTo>
                        <a:pt x="132" y="1373"/>
                      </a:lnTo>
                      <a:lnTo>
                        <a:pt x="180" y="1474"/>
                      </a:lnTo>
                      <a:lnTo>
                        <a:pt x="233" y="1582"/>
                      </a:lnTo>
                      <a:lnTo>
                        <a:pt x="287" y="1684"/>
                      </a:lnTo>
                      <a:lnTo>
                        <a:pt x="353" y="1786"/>
                      </a:lnTo>
                      <a:lnTo>
                        <a:pt x="496" y="1990"/>
                      </a:lnTo>
                      <a:lnTo>
                        <a:pt x="664" y="2188"/>
                      </a:lnTo>
                      <a:lnTo>
                        <a:pt x="849" y="2380"/>
                      </a:lnTo>
                      <a:lnTo>
                        <a:pt x="981" y="2500"/>
                      </a:lnTo>
                      <a:lnTo>
                        <a:pt x="1112" y="2607"/>
                      </a:lnTo>
                      <a:lnTo>
                        <a:pt x="1244" y="2709"/>
                      </a:lnTo>
                      <a:lnTo>
                        <a:pt x="1381" y="2805"/>
                      </a:lnTo>
                      <a:lnTo>
                        <a:pt x="1519" y="2889"/>
                      </a:lnTo>
                      <a:lnTo>
                        <a:pt x="1656" y="2961"/>
                      </a:lnTo>
                      <a:lnTo>
                        <a:pt x="1788" y="3021"/>
                      </a:lnTo>
                      <a:lnTo>
                        <a:pt x="1926" y="3075"/>
                      </a:lnTo>
                      <a:lnTo>
                        <a:pt x="1937" y="3075"/>
                      </a:lnTo>
                      <a:lnTo>
                        <a:pt x="1800" y="3021"/>
                      </a:lnTo>
                      <a:lnTo>
                        <a:pt x="1662" y="2961"/>
                      </a:lnTo>
                      <a:lnTo>
                        <a:pt x="1525" y="2889"/>
                      </a:lnTo>
                      <a:lnTo>
                        <a:pt x="1387" y="2805"/>
                      </a:lnTo>
                      <a:lnTo>
                        <a:pt x="1250" y="2709"/>
                      </a:lnTo>
                      <a:lnTo>
                        <a:pt x="1118" y="2607"/>
                      </a:lnTo>
                      <a:lnTo>
                        <a:pt x="981" y="2500"/>
                      </a:lnTo>
                      <a:lnTo>
                        <a:pt x="849" y="2380"/>
                      </a:lnTo>
                      <a:lnTo>
                        <a:pt x="849" y="2380"/>
                      </a:lnTo>
                      <a:close/>
                    </a:path>
                  </a:pathLst>
                </a:custGeom>
                <a:solidFill>
                  <a:schemeClr val="accent2"/>
                </a:solidFill>
                <a:ln w="9525">
                  <a:noFill/>
                  <a:round/>
                  <a:headEnd/>
                  <a:tailEnd/>
                </a:ln>
              </p:spPr>
              <p:txBody>
                <a:bodyPr/>
                <a:lstStyle/>
                <a:p>
                  <a:endParaRPr lang="en-US"/>
                </a:p>
              </p:txBody>
            </p:sp>
            <p:grpSp>
              <p:nvGrpSpPr>
                <p:cNvPr id="164870" name="Group 6"/>
                <p:cNvGrpSpPr>
                  <a:grpSpLocks/>
                </p:cNvGrpSpPr>
                <p:nvPr userDrawn="1"/>
              </p:nvGrpSpPr>
              <p:grpSpPr bwMode="auto">
                <a:xfrm>
                  <a:off x="0" y="522"/>
                  <a:ext cx="4751" cy="3794"/>
                  <a:chOff x="0" y="522"/>
                  <a:chExt cx="4751" cy="3794"/>
                </a:xfrm>
              </p:grpSpPr>
              <p:sp>
                <p:nvSpPr>
                  <p:cNvPr id="164871" name="Freeform 7"/>
                  <p:cNvSpPr>
                    <a:spLocks/>
                  </p:cNvSpPr>
                  <p:nvPr userDrawn="1"/>
                </p:nvSpPr>
                <p:spPr bwMode="hidden">
                  <a:xfrm>
                    <a:off x="400" y="815"/>
                    <a:ext cx="3964" cy="3501"/>
                  </a:xfrm>
                  <a:custGeom>
                    <a:avLst/>
                    <a:gdLst/>
                    <a:ahLst/>
                    <a:cxnLst>
                      <a:cxn ang="0">
                        <a:pos x="3946" y="2860"/>
                      </a:cxn>
                      <a:cxn ang="0">
                        <a:pos x="3910" y="2614"/>
                      </a:cxn>
                      <a:cxn ang="0">
                        <a:pos x="3839" y="2368"/>
                      </a:cxn>
                      <a:cxn ang="0">
                        <a:pos x="3731" y="2110"/>
                      </a:cxn>
                      <a:cxn ang="0">
                        <a:pos x="3593" y="1853"/>
                      </a:cxn>
                      <a:cxn ang="0">
                        <a:pos x="3432" y="1595"/>
                      </a:cxn>
                      <a:cxn ang="0">
                        <a:pos x="3241" y="1343"/>
                      </a:cxn>
                      <a:cxn ang="0">
                        <a:pos x="3025" y="1103"/>
                      </a:cxn>
                      <a:cxn ang="0">
                        <a:pos x="2721" y="815"/>
                      </a:cxn>
                      <a:cxn ang="0">
                        <a:pos x="2332" y="522"/>
                      </a:cxn>
                      <a:cxn ang="0">
                        <a:pos x="1943" y="288"/>
                      </a:cxn>
                      <a:cxn ang="0">
                        <a:pos x="1555" y="126"/>
                      </a:cxn>
                      <a:cxn ang="0">
                        <a:pos x="1184" y="24"/>
                      </a:cxn>
                      <a:cxn ang="0">
                        <a:pos x="837" y="0"/>
                      </a:cxn>
                      <a:cxn ang="0">
                        <a:pos x="526" y="48"/>
                      </a:cxn>
                      <a:cxn ang="0">
                        <a:pos x="263" y="174"/>
                      </a:cxn>
                      <a:cxn ang="0">
                        <a:pos x="114" y="312"/>
                      </a:cxn>
                      <a:cxn ang="0">
                        <a:pos x="0" y="486"/>
                      </a:cxn>
                      <a:cxn ang="0">
                        <a:pos x="72" y="372"/>
                      </a:cxn>
                      <a:cxn ang="0">
                        <a:pos x="269" y="174"/>
                      </a:cxn>
                      <a:cxn ang="0">
                        <a:pos x="526" y="48"/>
                      </a:cxn>
                      <a:cxn ang="0">
                        <a:pos x="837" y="6"/>
                      </a:cxn>
                      <a:cxn ang="0">
                        <a:pos x="1184" y="30"/>
                      </a:cxn>
                      <a:cxn ang="0">
                        <a:pos x="1555" y="132"/>
                      </a:cxn>
                      <a:cxn ang="0">
                        <a:pos x="1943" y="294"/>
                      </a:cxn>
                      <a:cxn ang="0">
                        <a:pos x="2332" y="528"/>
                      </a:cxn>
                      <a:cxn ang="0">
                        <a:pos x="2715" y="821"/>
                      </a:cxn>
                      <a:cxn ang="0">
                        <a:pos x="3127" y="1223"/>
                      </a:cxn>
                      <a:cxn ang="0">
                        <a:pos x="3336" y="1469"/>
                      </a:cxn>
                      <a:cxn ang="0">
                        <a:pos x="3510" y="1727"/>
                      </a:cxn>
                      <a:cxn ang="0">
                        <a:pos x="3665" y="1984"/>
                      </a:cxn>
                      <a:cxn ang="0">
                        <a:pos x="3785" y="2236"/>
                      </a:cxn>
                      <a:cxn ang="0">
                        <a:pos x="3875" y="2494"/>
                      </a:cxn>
                      <a:cxn ang="0">
                        <a:pos x="3934" y="2740"/>
                      </a:cxn>
                      <a:cxn ang="0">
                        <a:pos x="3952" y="2973"/>
                      </a:cxn>
                      <a:cxn ang="0">
                        <a:pos x="3922" y="3255"/>
                      </a:cxn>
                      <a:cxn ang="0">
                        <a:pos x="3833" y="3501"/>
                      </a:cxn>
                      <a:cxn ang="0">
                        <a:pos x="3886" y="3387"/>
                      </a:cxn>
                      <a:cxn ang="0">
                        <a:pos x="3946" y="3123"/>
                      </a:cxn>
                      <a:cxn ang="0">
                        <a:pos x="3952" y="2973"/>
                      </a:cxn>
                    </a:cxnLst>
                    <a:rect l="0" t="0" r="r" b="b"/>
                    <a:pathLst>
                      <a:path w="3952" h="3501">
                        <a:moveTo>
                          <a:pt x="3952" y="2973"/>
                        </a:moveTo>
                        <a:lnTo>
                          <a:pt x="3946" y="2860"/>
                        </a:lnTo>
                        <a:lnTo>
                          <a:pt x="3934" y="2740"/>
                        </a:lnTo>
                        <a:lnTo>
                          <a:pt x="3910" y="2614"/>
                        </a:lnTo>
                        <a:lnTo>
                          <a:pt x="3875" y="2494"/>
                        </a:lnTo>
                        <a:lnTo>
                          <a:pt x="3839" y="2368"/>
                        </a:lnTo>
                        <a:lnTo>
                          <a:pt x="3785" y="2236"/>
                        </a:lnTo>
                        <a:lnTo>
                          <a:pt x="3731" y="2110"/>
                        </a:lnTo>
                        <a:lnTo>
                          <a:pt x="3665" y="1978"/>
                        </a:lnTo>
                        <a:lnTo>
                          <a:pt x="3593" y="1853"/>
                        </a:lnTo>
                        <a:lnTo>
                          <a:pt x="3516" y="1721"/>
                        </a:lnTo>
                        <a:lnTo>
                          <a:pt x="3432" y="1595"/>
                        </a:lnTo>
                        <a:lnTo>
                          <a:pt x="3336" y="1469"/>
                        </a:lnTo>
                        <a:lnTo>
                          <a:pt x="3241" y="1343"/>
                        </a:lnTo>
                        <a:lnTo>
                          <a:pt x="3133" y="1223"/>
                        </a:lnTo>
                        <a:lnTo>
                          <a:pt x="3025" y="1103"/>
                        </a:lnTo>
                        <a:lnTo>
                          <a:pt x="2906" y="983"/>
                        </a:lnTo>
                        <a:lnTo>
                          <a:pt x="2721" y="815"/>
                        </a:lnTo>
                        <a:lnTo>
                          <a:pt x="2529" y="660"/>
                        </a:lnTo>
                        <a:lnTo>
                          <a:pt x="2332" y="522"/>
                        </a:lnTo>
                        <a:lnTo>
                          <a:pt x="2141" y="396"/>
                        </a:lnTo>
                        <a:lnTo>
                          <a:pt x="1943" y="288"/>
                        </a:lnTo>
                        <a:lnTo>
                          <a:pt x="1746" y="198"/>
                        </a:lnTo>
                        <a:lnTo>
                          <a:pt x="1555" y="126"/>
                        </a:lnTo>
                        <a:lnTo>
                          <a:pt x="1363" y="66"/>
                        </a:lnTo>
                        <a:lnTo>
                          <a:pt x="1184" y="24"/>
                        </a:lnTo>
                        <a:lnTo>
                          <a:pt x="1005" y="6"/>
                        </a:lnTo>
                        <a:lnTo>
                          <a:pt x="837" y="0"/>
                        </a:lnTo>
                        <a:lnTo>
                          <a:pt x="676" y="12"/>
                        </a:lnTo>
                        <a:lnTo>
                          <a:pt x="526" y="48"/>
                        </a:lnTo>
                        <a:lnTo>
                          <a:pt x="389" y="102"/>
                        </a:lnTo>
                        <a:lnTo>
                          <a:pt x="263" y="174"/>
                        </a:lnTo>
                        <a:lnTo>
                          <a:pt x="155" y="264"/>
                        </a:lnTo>
                        <a:lnTo>
                          <a:pt x="114" y="312"/>
                        </a:lnTo>
                        <a:lnTo>
                          <a:pt x="72" y="366"/>
                        </a:lnTo>
                        <a:lnTo>
                          <a:pt x="0" y="486"/>
                        </a:lnTo>
                        <a:lnTo>
                          <a:pt x="0" y="498"/>
                        </a:lnTo>
                        <a:lnTo>
                          <a:pt x="72" y="372"/>
                        </a:lnTo>
                        <a:lnTo>
                          <a:pt x="161" y="264"/>
                        </a:lnTo>
                        <a:lnTo>
                          <a:pt x="269" y="174"/>
                        </a:lnTo>
                        <a:lnTo>
                          <a:pt x="395" y="102"/>
                        </a:lnTo>
                        <a:lnTo>
                          <a:pt x="526" y="48"/>
                        </a:lnTo>
                        <a:lnTo>
                          <a:pt x="676" y="18"/>
                        </a:lnTo>
                        <a:lnTo>
                          <a:pt x="837" y="6"/>
                        </a:lnTo>
                        <a:lnTo>
                          <a:pt x="1005" y="6"/>
                        </a:lnTo>
                        <a:lnTo>
                          <a:pt x="1184" y="30"/>
                        </a:lnTo>
                        <a:lnTo>
                          <a:pt x="1363" y="72"/>
                        </a:lnTo>
                        <a:lnTo>
                          <a:pt x="1555" y="132"/>
                        </a:lnTo>
                        <a:lnTo>
                          <a:pt x="1746" y="204"/>
                        </a:lnTo>
                        <a:lnTo>
                          <a:pt x="1943" y="294"/>
                        </a:lnTo>
                        <a:lnTo>
                          <a:pt x="2135" y="402"/>
                        </a:lnTo>
                        <a:lnTo>
                          <a:pt x="2332" y="528"/>
                        </a:lnTo>
                        <a:lnTo>
                          <a:pt x="2523" y="666"/>
                        </a:lnTo>
                        <a:lnTo>
                          <a:pt x="2715" y="821"/>
                        </a:lnTo>
                        <a:lnTo>
                          <a:pt x="2900" y="989"/>
                        </a:lnTo>
                        <a:lnTo>
                          <a:pt x="3127" y="1223"/>
                        </a:lnTo>
                        <a:lnTo>
                          <a:pt x="3235" y="1349"/>
                        </a:lnTo>
                        <a:lnTo>
                          <a:pt x="3336" y="1469"/>
                        </a:lnTo>
                        <a:lnTo>
                          <a:pt x="3426" y="1595"/>
                        </a:lnTo>
                        <a:lnTo>
                          <a:pt x="3510" y="1727"/>
                        </a:lnTo>
                        <a:lnTo>
                          <a:pt x="3593" y="1853"/>
                        </a:lnTo>
                        <a:lnTo>
                          <a:pt x="3665" y="1984"/>
                        </a:lnTo>
                        <a:lnTo>
                          <a:pt x="3731" y="2110"/>
                        </a:lnTo>
                        <a:lnTo>
                          <a:pt x="3785" y="2236"/>
                        </a:lnTo>
                        <a:lnTo>
                          <a:pt x="3833" y="2368"/>
                        </a:lnTo>
                        <a:lnTo>
                          <a:pt x="3875" y="2494"/>
                        </a:lnTo>
                        <a:lnTo>
                          <a:pt x="3910" y="2614"/>
                        </a:lnTo>
                        <a:lnTo>
                          <a:pt x="3934" y="2740"/>
                        </a:lnTo>
                        <a:lnTo>
                          <a:pt x="3946" y="2860"/>
                        </a:lnTo>
                        <a:lnTo>
                          <a:pt x="3952" y="2973"/>
                        </a:lnTo>
                        <a:lnTo>
                          <a:pt x="3946" y="3123"/>
                        </a:lnTo>
                        <a:lnTo>
                          <a:pt x="3922" y="3255"/>
                        </a:lnTo>
                        <a:lnTo>
                          <a:pt x="3886" y="3387"/>
                        </a:lnTo>
                        <a:lnTo>
                          <a:pt x="3833" y="3501"/>
                        </a:lnTo>
                        <a:lnTo>
                          <a:pt x="3833" y="3501"/>
                        </a:lnTo>
                        <a:lnTo>
                          <a:pt x="3886" y="3387"/>
                        </a:lnTo>
                        <a:lnTo>
                          <a:pt x="3928" y="3255"/>
                        </a:lnTo>
                        <a:lnTo>
                          <a:pt x="3946" y="3123"/>
                        </a:lnTo>
                        <a:lnTo>
                          <a:pt x="3952" y="2973"/>
                        </a:lnTo>
                        <a:lnTo>
                          <a:pt x="3952" y="2973"/>
                        </a:lnTo>
                        <a:close/>
                      </a:path>
                    </a:pathLst>
                  </a:custGeom>
                  <a:solidFill>
                    <a:schemeClr val="accent2"/>
                  </a:solidFill>
                  <a:ln w="9525">
                    <a:noFill/>
                    <a:round/>
                    <a:headEnd/>
                    <a:tailEnd/>
                  </a:ln>
                </p:spPr>
                <p:txBody>
                  <a:bodyPr/>
                  <a:lstStyle/>
                  <a:p>
                    <a:endParaRPr lang="en-US"/>
                  </a:p>
                </p:txBody>
              </p:sp>
              <p:sp>
                <p:nvSpPr>
                  <p:cNvPr id="164872" name="Freeform 8"/>
                  <p:cNvSpPr>
                    <a:spLocks/>
                  </p:cNvSpPr>
                  <p:nvPr userDrawn="1"/>
                </p:nvSpPr>
                <p:spPr bwMode="hidden">
                  <a:xfrm>
                    <a:off x="406" y="953"/>
                    <a:ext cx="3803" cy="3363"/>
                  </a:xfrm>
                  <a:custGeom>
                    <a:avLst/>
                    <a:gdLst/>
                    <a:ahLst/>
                    <a:cxnLst>
                      <a:cxn ang="0">
                        <a:pos x="676" y="2416"/>
                      </a:cxn>
                      <a:cxn ang="0">
                        <a:pos x="419" y="2062"/>
                      </a:cxn>
                      <a:cxn ang="0">
                        <a:pos x="215" y="1703"/>
                      </a:cxn>
                      <a:cxn ang="0">
                        <a:pos x="78" y="1343"/>
                      </a:cxn>
                      <a:cxn ang="0">
                        <a:pos x="12" y="1001"/>
                      </a:cxn>
                      <a:cxn ang="0">
                        <a:pos x="18" y="701"/>
                      </a:cxn>
                      <a:cxn ang="0">
                        <a:pos x="96" y="450"/>
                      </a:cxn>
                      <a:cxn ang="0">
                        <a:pos x="239" y="246"/>
                      </a:cxn>
                      <a:cxn ang="0">
                        <a:pos x="580" y="48"/>
                      </a:cxn>
                      <a:cxn ang="0">
                        <a:pos x="1028" y="6"/>
                      </a:cxn>
                      <a:cxn ang="0">
                        <a:pos x="1543" y="120"/>
                      </a:cxn>
                      <a:cxn ang="0">
                        <a:pos x="2087" y="378"/>
                      </a:cxn>
                      <a:cxn ang="0">
                        <a:pos x="2631" y="773"/>
                      </a:cxn>
                      <a:cxn ang="0">
                        <a:pos x="3115" y="1265"/>
                      </a:cxn>
                      <a:cxn ang="0">
                        <a:pos x="3378" y="1625"/>
                      </a:cxn>
                      <a:cxn ang="0">
                        <a:pos x="3582" y="1984"/>
                      </a:cxn>
                      <a:cxn ang="0">
                        <a:pos x="3719" y="2344"/>
                      </a:cxn>
                      <a:cxn ang="0">
                        <a:pos x="3785" y="2686"/>
                      </a:cxn>
                      <a:cxn ang="0">
                        <a:pos x="3749" y="3105"/>
                      </a:cxn>
                      <a:cxn ang="0">
                        <a:pos x="3629" y="3363"/>
                      </a:cxn>
                      <a:cxn ang="0">
                        <a:pos x="3779" y="2967"/>
                      </a:cxn>
                      <a:cxn ang="0">
                        <a:pos x="3791" y="2794"/>
                      </a:cxn>
                      <a:cxn ang="0">
                        <a:pos x="3749" y="2458"/>
                      </a:cxn>
                      <a:cxn ang="0">
                        <a:pos x="3635" y="2104"/>
                      </a:cxn>
                      <a:cxn ang="0">
                        <a:pos x="3456" y="1739"/>
                      </a:cxn>
                      <a:cxn ang="0">
                        <a:pos x="3211" y="1385"/>
                      </a:cxn>
                      <a:cxn ang="0">
                        <a:pos x="2804" y="929"/>
                      </a:cxn>
                      <a:cxn ang="0">
                        <a:pos x="2272" y="492"/>
                      </a:cxn>
                      <a:cxn ang="0">
                        <a:pos x="1722" y="192"/>
                      </a:cxn>
                      <a:cxn ang="0">
                        <a:pos x="1190" y="24"/>
                      </a:cxn>
                      <a:cxn ang="0">
                        <a:pos x="717" y="12"/>
                      </a:cxn>
                      <a:cxn ang="0">
                        <a:pos x="335" y="162"/>
                      </a:cxn>
                      <a:cxn ang="0">
                        <a:pos x="132" y="378"/>
                      </a:cxn>
                      <a:cxn ang="0">
                        <a:pos x="36" y="612"/>
                      </a:cxn>
                      <a:cxn ang="0">
                        <a:pos x="0" y="893"/>
                      </a:cxn>
                      <a:cxn ang="0">
                        <a:pos x="42" y="1229"/>
                      </a:cxn>
                      <a:cxn ang="0">
                        <a:pos x="161" y="1583"/>
                      </a:cxn>
                      <a:cxn ang="0">
                        <a:pos x="341" y="1942"/>
                      </a:cxn>
                      <a:cxn ang="0">
                        <a:pos x="580" y="2302"/>
                      </a:cxn>
                      <a:cxn ang="0">
                        <a:pos x="987" y="2758"/>
                      </a:cxn>
                      <a:cxn ang="0">
                        <a:pos x="1596" y="3237"/>
                      </a:cxn>
                      <a:cxn ang="0">
                        <a:pos x="1596" y="3237"/>
                      </a:cxn>
                      <a:cxn ang="0">
                        <a:pos x="993" y="2758"/>
                      </a:cxn>
                    </a:cxnLst>
                    <a:rect l="0" t="0" r="r" b="b"/>
                    <a:pathLst>
                      <a:path w="3791" h="3363">
                        <a:moveTo>
                          <a:pt x="993" y="2758"/>
                        </a:moveTo>
                        <a:lnTo>
                          <a:pt x="777" y="2536"/>
                        </a:lnTo>
                        <a:lnTo>
                          <a:pt x="676" y="2416"/>
                        </a:lnTo>
                        <a:lnTo>
                          <a:pt x="586" y="2302"/>
                        </a:lnTo>
                        <a:lnTo>
                          <a:pt x="496" y="2182"/>
                        </a:lnTo>
                        <a:lnTo>
                          <a:pt x="419" y="2062"/>
                        </a:lnTo>
                        <a:lnTo>
                          <a:pt x="341" y="1942"/>
                        </a:lnTo>
                        <a:lnTo>
                          <a:pt x="275" y="1822"/>
                        </a:lnTo>
                        <a:lnTo>
                          <a:pt x="215" y="1703"/>
                        </a:lnTo>
                        <a:lnTo>
                          <a:pt x="161" y="1583"/>
                        </a:lnTo>
                        <a:lnTo>
                          <a:pt x="114" y="1463"/>
                        </a:lnTo>
                        <a:lnTo>
                          <a:pt x="78" y="1343"/>
                        </a:lnTo>
                        <a:lnTo>
                          <a:pt x="48" y="1229"/>
                        </a:lnTo>
                        <a:lnTo>
                          <a:pt x="24" y="1115"/>
                        </a:lnTo>
                        <a:lnTo>
                          <a:pt x="12" y="1001"/>
                        </a:lnTo>
                        <a:lnTo>
                          <a:pt x="6" y="893"/>
                        </a:lnTo>
                        <a:lnTo>
                          <a:pt x="12" y="797"/>
                        </a:lnTo>
                        <a:lnTo>
                          <a:pt x="18" y="701"/>
                        </a:lnTo>
                        <a:lnTo>
                          <a:pt x="42" y="612"/>
                        </a:lnTo>
                        <a:lnTo>
                          <a:pt x="66" y="528"/>
                        </a:lnTo>
                        <a:lnTo>
                          <a:pt x="96" y="450"/>
                        </a:lnTo>
                        <a:lnTo>
                          <a:pt x="138" y="378"/>
                        </a:lnTo>
                        <a:lnTo>
                          <a:pt x="185" y="306"/>
                        </a:lnTo>
                        <a:lnTo>
                          <a:pt x="239" y="246"/>
                        </a:lnTo>
                        <a:lnTo>
                          <a:pt x="341" y="162"/>
                        </a:lnTo>
                        <a:lnTo>
                          <a:pt x="454" y="96"/>
                        </a:lnTo>
                        <a:lnTo>
                          <a:pt x="580" y="48"/>
                        </a:lnTo>
                        <a:lnTo>
                          <a:pt x="723" y="18"/>
                        </a:lnTo>
                        <a:lnTo>
                          <a:pt x="867" y="6"/>
                        </a:lnTo>
                        <a:lnTo>
                          <a:pt x="1028" y="6"/>
                        </a:lnTo>
                        <a:lnTo>
                          <a:pt x="1196" y="30"/>
                        </a:lnTo>
                        <a:lnTo>
                          <a:pt x="1363" y="66"/>
                        </a:lnTo>
                        <a:lnTo>
                          <a:pt x="1543" y="120"/>
                        </a:lnTo>
                        <a:lnTo>
                          <a:pt x="1722" y="192"/>
                        </a:lnTo>
                        <a:lnTo>
                          <a:pt x="1901" y="282"/>
                        </a:lnTo>
                        <a:lnTo>
                          <a:pt x="2087" y="378"/>
                        </a:lnTo>
                        <a:lnTo>
                          <a:pt x="2272" y="498"/>
                        </a:lnTo>
                        <a:lnTo>
                          <a:pt x="2451" y="624"/>
                        </a:lnTo>
                        <a:lnTo>
                          <a:pt x="2631" y="773"/>
                        </a:lnTo>
                        <a:lnTo>
                          <a:pt x="2804" y="929"/>
                        </a:lnTo>
                        <a:lnTo>
                          <a:pt x="3019" y="1151"/>
                        </a:lnTo>
                        <a:lnTo>
                          <a:pt x="3115" y="1265"/>
                        </a:lnTo>
                        <a:lnTo>
                          <a:pt x="3211" y="1385"/>
                        </a:lnTo>
                        <a:lnTo>
                          <a:pt x="3295" y="1505"/>
                        </a:lnTo>
                        <a:lnTo>
                          <a:pt x="3378" y="1625"/>
                        </a:lnTo>
                        <a:lnTo>
                          <a:pt x="3450" y="1745"/>
                        </a:lnTo>
                        <a:lnTo>
                          <a:pt x="3522" y="1864"/>
                        </a:lnTo>
                        <a:lnTo>
                          <a:pt x="3582" y="1984"/>
                        </a:lnTo>
                        <a:lnTo>
                          <a:pt x="3635" y="2104"/>
                        </a:lnTo>
                        <a:lnTo>
                          <a:pt x="3677" y="2224"/>
                        </a:lnTo>
                        <a:lnTo>
                          <a:pt x="3719" y="2344"/>
                        </a:lnTo>
                        <a:lnTo>
                          <a:pt x="3749" y="2458"/>
                        </a:lnTo>
                        <a:lnTo>
                          <a:pt x="3773" y="2572"/>
                        </a:lnTo>
                        <a:lnTo>
                          <a:pt x="3785" y="2686"/>
                        </a:lnTo>
                        <a:lnTo>
                          <a:pt x="3791" y="2794"/>
                        </a:lnTo>
                        <a:lnTo>
                          <a:pt x="3779" y="2955"/>
                        </a:lnTo>
                        <a:lnTo>
                          <a:pt x="3749" y="3105"/>
                        </a:lnTo>
                        <a:lnTo>
                          <a:pt x="3695" y="3243"/>
                        </a:lnTo>
                        <a:lnTo>
                          <a:pt x="3623" y="3363"/>
                        </a:lnTo>
                        <a:lnTo>
                          <a:pt x="3629" y="3363"/>
                        </a:lnTo>
                        <a:lnTo>
                          <a:pt x="3701" y="3243"/>
                        </a:lnTo>
                        <a:lnTo>
                          <a:pt x="3749" y="3111"/>
                        </a:lnTo>
                        <a:lnTo>
                          <a:pt x="3779" y="2967"/>
                        </a:lnTo>
                        <a:lnTo>
                          <a:pt x="3791" y="2806"/>
                        </a:lnTo>
                        <a:lnTo>
                          <a:pt x="3791" y="2800"/>
                        </a:lnTo>
                        <a:lnTo>
                          <a:pt x="3791" y="2794"/>
                        </a:lnTo>
                        <a:lnTo>
                          <a:pt x="3785" y="2686"/>
                        </a:lnTo>
                        <a:lnTo>
                          <a:pt x="3773" y="2572"/>
                        </a:lnTo>
                        <a:lnTo>
                          <a:pt x="3749" y="2458"/>
                        </a:lnTo>
                        <a:lnTo>
                          <a:pt x="3719" y="2338"/>
                        </a:lnTo>
                        <a:lnTo>
                          <a:pt x="3683" y="2224"/>
                        </a:lnTo>
                        <a:lnTo>
                          <a:pt x="3635" y="2104"/>
                        </a:lnTo>
                        <a:lnTo>
                          <a:pt x="3582" y="1984"/>
                        </a:lnTo>
                        <a:lnTo>
                          <a:pt x="3522" y="1864"/>
                        </a:lnTo>
                        <a:lnTo>
                          <a:pt x="3456" y="1739"/>
                        </a:lnTo>
                        <a:lnTo>
                          <a:pt x="3378" y="1619"/>
                        </a:lnTo>
                        <a:lnTo>
                          <a:pt x="3300" y="1499"/>
                        </a:lnTo>
                        <a:lnTo>
                          <a:pt x="3211" y="1385"/>
                        </a:lnTo>
                        <a:lnTo>
                          <a:pt x="3121" y="1265"/>
                        </a:lnTo>
                        <a:lnTo>
                          <a:pt x="3019" y="1151"/>
                        </a:lnTo>
                        <a:lnTo>
                          <a:pt x="2804" y="929"/>
                        </a:lnTo>
                        <a:lnTo>
                          <a:pt x="2631" y="767"/>
                        </a:lnTo>
                        <a:lnTo>
                          <a:pt x="2451" y="624"/>
                        </a:lnTo>
                        <a:lnTo>
                          <a:pt x="2272" y="492"/>
                        </a:lnTo>
                        <a:lnTo>
                          <a:pt x="2087" y="378"/>
                        </a:lnTo>
                        <a:lnTo>
                          <a:pt x="1901" y="276"/>
                        </a:lnTo>
                        <a:lnTo>
                          <a:pt x="1722" y="192"/>
                        </a:lnTo>
                        <a:lnTo>
                          <a:pt x="1543" y="120"/>
                        </a:lnTo>
                        <a:lnTo>
                          <a:pt x="1363" y="66"/>
                        </a:lnTo>
                        <a:lnTo>
                          <a:pt x="1190" y="24"/>
                        </a:lnTo>
                        <a:lnTo>
                          <a:pt x="1028" y="6"/>
                        </a:lnTo>
                        <a:lnTo>
                          <a:pt x="867" y="0"/>
                        </a:lnTo>
                        <a:lnTo>
                          <a:pt x="717" y="12"/>
                        </a:lnTo>
                        <a:lnTo>
                          <a:pt x="580" y="42"/>
                        </a:lnTo>
                        <a:lnTo>
                          <a:pt x="448" y="90"/>
                        </a:lnTo>
                        <a:lnTo>
                          <a:pt x="335" y="162"/>
                        </a:lnTo>
                        <a:lnTo>
                          <a:pt x="233" y="246"/>
                        </a:lnTo>
                        <a:lnTo>
                          <a:pt x="179" y="306"/>
                        </a:lnTo>
                        <a:lnTo>
                          <a:pt x="132" y="378"/>
                        </a:lnTo>
                        <a:lnTo>
                          <a:pt x="90" y="450"/>
                        </a:lnTo>
                        <a:lnTo>
                          <a:pt x="60" y="528"/>
                        </a:lnTo>
                        <a:lnTo>
                          <a:pt x="36" y="612"/>
                        </a:lnTo>
                        <a:lnTo>
                          <a:pt x="12" y="701"/>
                        </a:lnTo>
                        <a:lnTo>
                          <a:pt x="6" y="797"/>
                        </a:lnTo>
                        <a:lnTo>
                          <a:pt x="0" y="893"/>
                        </a:lnTo>
                        <a:lnTo>
                          <a:pt x="6" y="1001"/>
                        </a:lnTo>
                        <a:lnTo>
                          <a:pt x="24" y="1115"/>
                        </a:lnTo>
                        <a:lnTo>
                          <a:pt x="42" y="1229"/>
                        </a:lnTo>
                        <a:lnTo>
                          <a:pt x="78" y="1343"/>
                        </a:lnTo>
                        <a:lnTo>
                          <a:pt x="114" y="1463"/>
                        </a:lnTo>
                        <a:lnTo>
                          <a:pt x="161" y="1583"/>
                        </a:lnTo>
                        <a:lnTo>
                          <a:pt x="215" y="1703"/>
                        </a:lnTo>
                        <a:lnTo>
                          <a:pt x="275" y="1822"/>
                        </a:lnTo>
                        <a:lnTo>
                          <a:pt x="341" y="1942"/>
                        </a:lnTo>
                        <a:lnTo>
                          <a:pt x="413" y="2062"/>
                        </a:lnTo>
                        <a:lnTo>
                          <a:pt x="496" y="2182"/>
                        </a:lnTo>
                        <a:lnTo>
                          <a:pt x="580" y="2302"/>
                        </a:lnTo>
                        <a:lnTo>
                          <a:pt x="676" y="2422"/>
                        </a:lnTo>
                        <a:lnTo>
                          <a:pt x="771" y="2536"/>
                        </a:lnTo>
                        <a:lnTo>
                          <a:pt x="987" y="2758"/>
                        </a:lnTo>
                        <a:lnTo>
                          <a:pt x="1184" y="2931"/>
                        </a:lnTo>
                        <a:lnTo>
                          <a:pt x="1387" y="3093"/>
                        </a:lnTo>
                        <a:lnTo>
                          <a:pt x="1596" y="3237"/>
                        </a:lnTo>
                        <a:lnTo>
                          <a:pt x="1800" y="3363"/>
                        </a:lnTo>
                        <a:lnTo>
                          <a:pt x="1806" y="3363"/>
                        </a:lnTo>
                        <a:lnTo>
                          <a:pt x="1596" y="3237"/>
                        </a:lnTo>
                        <a:lnTo>
                          <a:pt x="1393" y="3093"/>
                        </a:lnTo>
                        <a:lnTo>
                          <a:pt x="1190" y="2931"/>
                        </a:lnTo>
                        <a:lnTo>
                          <a:pt x="993" y="2758"/>
                        </a:lnTo>
                        <a:lnTo>
                          <a:pt x="993" y="2758"/>
                        </a:lnTo>
                        <a:close/>
                      </a:path>
                    </a:pathLst>
                  </a:custGeom>
                  <a:solidFill>
                    <a:schemeClr val="accent2"/>
                  </a:solidFill>
                  <a:ln w="9525">
                    <a:noFill/>
                    <a:round/>
                    <a:headEnd/>
                    <a:tailEnd/>
                  </a:ln>
                </p:spPr>
                <p:txBody>
                  <a:bodyPr/>
                  <a:lstStyle/>
                  <a:p>
                    <a:endParaRPr lang="en-US"/>
                  </a:p>
                </p:txBody>
              </p:sp>
              <p:sp>
                <p:nvSpPr>
                  <p:cNvPr id="164873" name="Freeform 9"/>
                  <p:cNvSpPr>
                    <a:spLocks/>
                  </p:cNvSpPr>
                  <p:nvPr userDrawn="1"/>
                </p:nvSpPr>
                <p:spPr bwMode="hidden">
                  <a:xfrm>
                    <a:off x="514" y="1091"/>
                    <a:ext cx="3538" cy="3225"/>
                  </a:xfrm>
                  <a:custGeom>
                    <a:avLst/>
                    <a:gdLst/>
                    <a:ahLst/>
                    <a:cxnLst>
                      <a:cxn ang="0">
                        <a:pos x="538" y="2146"/>
                      </a:cxn>
                      <a:cxn ang="0">
                        <a:pos x="317" y="1816"/>
                      </a:cxn>
                      <a:cxn ang="0">
                        <a:pos x="149" y="1481"/>
                      </a:cxn>
                      <a:cxn ang="0">
                        <a:pos x="41" y="1151"/>
                      </a:cxn>
                      <a:cxn ang="0">
                        <a:pos x="0" y="839"/>
                      </a:cxn>
                      <a:cxn ang="0">
                        <a:pos x="30" y="575"/>
                      </a:cxn>
                      <a:cxn ang="0">
                        <a:pos x="125" y="354"/>
                      </a:cxn>
                      <a:cxn ang="0">
                        <a:pos x="317" y="150"/>
                      </a:cxn>
                      <a:cxn ang="0">
                        <a:pos x="669" y="12"/>
                      </a:cxn>
                      <a:cxn ang="0">
                        <a:pos x="1112" y="24"/>
                      </a:cxn>
                      <a:cxn ang="0">
                        <a:pos x="1608" y="174"/>
                      </a:cxn>
                      <a:cxn ang="0">
                        <a:pos x="2116" y="456"/>
                      </a:cxn>
                      <a:cxn ang="0">
                        <a:pos x="2613" y="857"/>
                      </a:cxn>
                      <a:cxn ang="0">
                        <a:pos x="3073" y="1391"/>
                      </a:cxn>
                      <a:cxn ang="0">
                        <a:pos x="3276" y="1726"/>
                      </a:cxn>
                      <a:cxn ang="0">
                        <a:pos x="3426" y="2062"/>
                      </a:cxn>
                      <a:cxn ang="0">
                        <a:pos x="3509" y="2386"/>
                      </a:cxn>
                      <a:cxn ang="0">
                        <a:pos x="3521" y="2680"/>
                      </a:cxn>
                      <a:cxn ang="0">
                        <a:pos x="3474" y="2931"/>
                      </a:cxn>
                      <a:cxn ang="0">
                        <a:pos x="3360" y="3141"/>
                      </a:cxn>
                      <a:cxn ang="0">
                        <a:pos x="3282" y="3225"/>
                      </a:cxn>
                      <a:cxn ang="0">
                        <a:pos x="3312" y="3201"/>
                      </a:cxn>
                      <a:cxn ang="0">
                        <a:pos x="3444" y="3009"/>
                      </a:cxn>
                      <a:cxn ang="0">
                        <a:pos x="3515" y="2769"/>
                      </a:cxn>
                      <a:cxn ang="0">
                        <a:pos x="3521" y="2488"/>
                      </a:cxn>
                      <a:cxn ang="0">
                        <a:pos x="3462" y="2170"/>
                      </a:cxn>
                      <a:cxn ang="0">
                        <a:pos x="3336" y="1834"/>
                      </a:cxn>
                      <a:cxn ang="0">
                        <a:pos x="3145" y="1499"/>
                      </a:cxn>
                      <a:cxn ang="0">
                        <a:pos x="2816" y="1061"/>
                      </a:cxn>
                      <a:cxn ang="0">
                        <a:pos x="2284" y="575"/>
                      </a:cxn>
                      <a:cxn ang="0">
                        <a:pos x="1775" y="252"/>
                      </a:cxn>
                      <a:cxn ang="0">
                        <a:pos x="1273" y="60"/>
                      </a:cxn>
                      <a:cxn ang="0">
                        <a:pos x="807" y="0"/>
                      </a:cxn>
                      <a:cxn ang="0">
                        <a:pos x="418" y="84"/>
                      </a:cxn>
                      <a:cxn ang="0">
                        <a:pos x="167" y="288"/>
                      </a:cxn>
                      <a:cxn ang="0">
                        <a:pos x="53" y="498"/>
                      </a:cxn>
                      <a:cxn ang="0">
                        <a:pos x="0" y="749"/>
                      </a:cxn>
                      <a:cxn ang="0">
                        <a:pos x="18" y="1043"/>
                      </a:cxn>
                      <a:cxn ang="0">
                        <a:pos x="101" y="1373"/>
                      </a:cxn>
                      <a:cxn ang="0">
                        <a:pos x="251" y="1708"/>
                      </a:cxn>
                      <a:cxn ang="0">
                        <a:pos x="454" y="2038"/>
                      </a:cxn>
                      <a:cxn ang="0">
                        <a:pos x="914" y="2572"/>
                      </a:cxn>
                      <a:cxn ang="0">
                        <a:pos x="1255" y="2865"/>
                      </a:cxn>
                      <a:cxn ang="0">
                        <a:pos x="1608" y="3099"/>
                      </a:cxn>
                      <a:cxn ang="0">
                        <a:pos x="1853" y="3225"/>
                      </a:cxn>
                      <a:cxn ang="0">
                        <a:pos x="1494" y="3027"/>
                      </a:cxn>
                      <a:cxn ang="0">
                        <a:pos x="1142" y="2769"/>
                      </a:cxn>
                    </a:cxnLst>
                    <a:rect l="0" t="0" r="r" b="b"/>
                    <a:pathLst>
                      <a:path w="3527" h="3225">
                        <a:moveTo>
                          <a:pt x="914" y="2572"/>
                        </a:moveTo>
                        <a:lnTo>
                          <a:pt x="717" y="2362"/>
                        </a:lnTo>
                        <a:lnTo>
                          <a:pt x="538" y="2146"/>
                        </a:lnTo>
                        <a:lnTo>
                          <a:pt x="460" y="2038"/>
                        </a:lnTo>
                        <a:lnTo>
                          <a:pt x="382" y="1930"/>
                        </a:lnTo>
                        <a:lnTo>
                          <a:pt x="317" y="1816"/>
                        </a:lnTo>
                        <a:lnTo>
                          <a:pt x="251" y="1702"/>
                        </a:lnTo>
                        <a:lnTo>
                          <a:pt x="197" y="1589"/>
                        </a:lnTo>
                        <a:lnTo>
                          <a:pt x="149" y="1481"/>
                        </a:lnTo>
                        <a:lnTo>
                          <a:pt x="107" y="1367"/>
                        </a:lnTo>
                        <a:lnTo>
                          <a:pt x="71" y="1259"/>
                        </a:lnTo>
                        <a:lnTo>
                          <a:pt x="41" y="1151"/>
                        </a:lnTo>
                        <a:lnTo>
                          <a:pt x="18" y="1043"/>
                        </a:lnTo>
                        <a:lnTo>
                          <a:pt x="6" y="941"/>
                        </a:lnTo>
                        <a:lnTo>
                          <a:pt x="0" y="839"/>
                        </a:lnTo>
                        <a:lnTo>
                          <a:pt x="6" y="749"/>
                        </a:lnTo>
                        <a:lnTo>
                          <a:pt x="12" y="659"/>
                        </a:lnTo>
                        <a:lnTo>
                          <a:pt x="30" y="575"/>
                        </a:lnTo>
                        <a:lnTo>
                          <a:pt x="59" y="498"/>
                        </a:lnTo>
                        <a:lnTo>
                          <a:pt x="89" y="420"/>
                        </a:lnTo>
                        <a:lnTo>
                          <a:pt x="125" y="354"/>
                        </a:lnTo>
                        <a:lnTo>
                          <a:pt x="173" y="288"/>
                        </a:lnTo>
                        <a:lnTo>
                          <a:pt x="221" y="228"/>
                        </a:lnTo>
                        <a:lnTo>
                          <a:pt x="317" y="150"/>
                        </a:lnTo>
                        <a:lnTo>
                          <a:pt x="424" y="90"/>
                        </a:lnTo>
                        <a:lnTo>
                          <a:pt x="544" y="42"/>
                        </a:lnTo>
                        <a:lnTo>
                          <a:pt x="669" y="12"/>
                        </a:lnTo>
                        <a:lnTo>
                          <a:pt x="813" y="0"/>
                        </a:lnTo>
                        <a:lnTo>
                          <a:pt x="956" y="6"/>
                        </a:lnTo>
                        <a:lnTo>
                          <a:pt x="1112" y="24"/>
                        </a:lnTo>
                        <a:lnTo>
                          <a:pt x="1273" y="60"/>
                        </a:lnTo>
                        <a:lnTo>
                          <a:pt x="1441" y="114"/>
                        </a:lnTo>
                        <a:lnTo>
                          <a:pt x="1608" y="174"/>
                        </a:lnTo>
                        <a:lnTo>
                          <a:pt x="1775" y="258"/>
                        </a:lnTo>
                        <a:lnTo>
                          <a:pt x="1949" y="348"/>
                        </a:lnTo>
                        <a:lnTo>
                          <a:pt x="2116" y="456"/>
                        </a:lnTo>
                        <a:lnTo>
                          <a:pt x="2284" y="575"/>
                        </a:lnTo>
                        <a:lnTo>
                          <a:pt x="2451" y="713"/>
                        </a:lnTo>
                        <a:lnTo>
                          <a:pt x="2613" y="857"/>
                        </a:lnTo>
                        <a:lnTo>
                          <a:pt x="2810" y="1067"/>
                        </a:lnTo>
                        <a:lnTo>
                          <a:pt x="2989" y="1283"/>
                        </a:lnTo>
                        <a:lnTo>
                          <a:pt x="3073" y="1391"/>
                        </a:lnTo>
                        <a:lnTo>
                          <a:pt x="3145" y="1505"/>
                        </a:lnTo>
                        <a:lnTo>
                          <a:pt x="3216" y="1612"/>
                        </a:lnTo>
                        <a:lnTo>
                          <a:pt x="3276" y="1726"/>
                        </a:lnTo>
                        <a:lnTo>
                          <a:pt x="3330" y="1840"/>
                        </a:lnTo>
                        <a:lnTo>
                          <a:pt x="3384" y="1948"/>
                        </a:lnTo>
                        <a:lnTo>
                          <a:pt x="3426" y="2062"/>
                        </a:lnTo>
                        <a:lnTo>
                          <a:pt x="3462" y="2170"/>
                        </a:lnTo>
                        <a:lnTo>
                          <a:pt x="3491" y="2278"/>
                        </a:lnTo>
                        <a:lnTo>
                          <a:pt x="3509" y="2386"/>
                        </a:lnTo>
                        <a:lnTo>
                          <a:pt x="3521" y="2488"/>
                        </a:lnTo>
                        <a:lnTo>
                          <a:pt x="3527" y="2590"/>
                        </a:lnTo>
                        <a:lnTo>
                          <a:pt x="3521" y="2680"/>
                        </a:lnTo>
                        <a:lnTo>
                          <a:pt x="3515" y="2769"/>
                        </a:lnTo>
                        <a:lnTo>
                          <a:pt x="3497" y="2853"/>
                        </a:lnTo>
                        <a:lnTo>
                          <a:pt x="3474" y="2931"/>
                        </a:lnTo>
                        <a:lnTo>
                          <a:pt x="3438" y="3009"/>
                        </a:lnTo>
                        <a:lnTo>
                          <a:pt x="3402" y="3075"/>
                        </a:lnTo>
                        <a:lnTo>
                          <a:pt x="3360" y="3141"/>
                        </a:lnTo>
                        <a:lnTo>
                          <a:pt x="3306" y="3201"/>
                        </a:lnTo>
                        <a:lnTo>
                          <a:pt x="3294" y="3213"/>
                        </a:lnTo>
                        <a:lnTo>
                          <a:pt x="3282" y="3225"/>
                        </a:lnTo>
                        <a:lnTo>
                          <a:pt x="3288" y="3225"/>
                        </a:lnTo>
                        <a:lnTo>
                          <a:pt x="3300" y="3213"/>
                        </a:lnTo>
                        <a:lnTo>
                          <a:pt x="3312" y="3201"/>
                        </a:lnTo>
                        <a:lnTo>
                          <a:pt x="3366" y="3141"/>
                        </a:lnTo>
                        <a:lnTo>
                          <a:pt x="3408" y="3075"/>
                        </a:lnTo>
                        <a:lnTo>
                          <a:pt x="3444" y="3009"/>
                        </a:lnTo>
                        <a:lnTo>
                          <a:pt x="3474" y="2931"/>
                        </a:lnTo>
                        <a:lnTo>
                          <a:pt x="3497" y="2853"/>
                        </a:lnTo>
                        <a:lnTo>
                          <a:pt x="3515" y="2769"/>
                        </a:lnTo>
                        <a:lnTo>
                          <a:pt x="3527" y="2680"/>
                        </a:lnTo>
                        <a:lnTo>
                          <a:pt x="3527" y="2590"/>
                        </a:lnTo>
                        <a:lnTo>
                          <a:pt x="3521" y="2488"/>
                        </a:lnTo>
                        <a:lnTo>
                          <a:pt x="3509" y="2386"/>
                        </a:lnTo>
                        <a:lnTo>
                          <a:pt x="3491" y="2278"/>
                        </a:lnTo>
                        <a:lnTo>
                          <a:pt x="3462" y="2170"/>
                        </a:lnTo>
                        <a:lnTo>
                          <a:pt x="3426" y="2056"/>
                        </a:lnTo>
                        <a:lnTo>
                          <a:pt x="3384" y="1948"/>
                        </a:lnTo>
                        <a:lnTo>
                          <a:pt x="3336" y="1834"/>
                        </a:lnTo>
                        <a:lnTo>
                          <a:pt x="3276" y="1726"/>
                        </a:lnTo>
                        <a:lnTo>
                          <a:pt x="3216" y="1612"/>
                        </a:lnTo>
                        <a:lnTo>
                          <a:pt x="3145" y="1499"/>
                        </a:lnTo>
                        <a:lnTo>
                          <a:pt x="3073" y="1391"/>
                        </a:lnTo>
                        <a:lnTo>
                          <a:pt x="2989" y="1277"/>
                        </a:lnTo>
                        <a:lnTo>
                          <a:pt x="2816" y="1061"/>
                        </a:lnTo>
                        <a:lnTo>
                          <a:pt x="2613" y="857"/>
                        </a:lnTo>
                        <a:lnTo>
                          <a:pt x="2451" y="707"/>
                        </a:lnTo>
                        <a:lnTo>
                          <a:pt x="2284" y="575"/>
                        </a:lnTo>
                        <a:lnTo>
                          <a:pt x="2116" y="456"/>
                        </a:lnTo>
                        <a:lnTo>
                          <a:pt x="1949" y="348"/>
                        </a:lnTo>
                        <a:lnTo>
                          <a:pt x="1775" y="252"/>
                        </a:lnTo>
                        <a:lnTo>
                          <a:pt x="1608" y="174"/>
                        </a:lnTo>
                        <a:lnTo>
                          <a:pt x="1435" y="108"/>
                        </a:lnTo>
                        <a:lnTo>
                          <a:pt x="1273" y="60"/>
                        </a:lnTo>
                        <a:lnTo>
                          <a:pt x="1112" y="24"/>
                        </a:lnTo>
                        <a:lnTo>
                          <a:pt x="956" y="0"/>
                        </a:lnTo>
                        <a:lnTo>
                          <a:pt x="807" y="0"/>
                        </a:lnTo>
                        <a:lnTo>
                          <a:pt x="669" y="12"/>
                        </a:lnTo>
                        <a:lnTo>
                          <a:pt x="538" y="42"/>
                        </a:lnTo>
                        <a:lnTo>
                          <a:pt x="418" y="84"/>
                        </a:lnTo>
                        <a:lnTo>
                          <a:pt x="311" y="150"/>
                        </a:lnTo>
                        <a:lnTo>
                          <a:pt x="215" y="228"/>
                        </a:lnTo>
                        <a:lnTo>
                          <a:pt x="167" y="288"/>
                        </a:lnTo>
                        <a:lnTo>
                          <a:pt x="119" y="354"/>
                        </a:lnTo>
                        <a:lnTo>
                          <a:pt x="83" y="420"/>
                        </a:lnTo>
                        <a:lnTo>
                          <a:pt x="53" y="498"/>
                        </a:lnTo>
                        <a:lnTo>
                          <a:pt x="30" y="575"/>
                        </a:lnTo>
                        <a:lnTo>
                          <a:pt x="12" y="659"/>
                        </a:lnTo>
                        <a:lnTo>
                          <a:pt x="0" y="749"/>
                        </a:lnTo>
                        <a:lnTo>
                          <a:pt x="0" y="839"/>
                        </a:lnTo>
                        <a:lnTo>
                          <a:pt x="6" y="941"/>
                        </a:lnTo>
                        <a:lnTo>
                          <a:pt x="18" y="1043"/>
                        </a:lnTo>
                        <a:lnTo>
                          <a:pt x="35" y="1151"/>
                        </a:lnTo>
                        <a:lnTo>
                          <a:pt x="65" y="1259"/>
                        </a:lnTo>
                        <a:lnTo>
                          <a:pt x="101" y="1373"/>
                        </a:lnTo>
                        <a:lnTo>
                          <a:pt x="143" y="1481"/>
                        </a:lnTo>
                        <a:lnTo>
                          <a:pt x="191" y="1595"/>
                        </a:lnTo>
                        <a:lnTo>
                          <a:pt x="251" y="1708"/>
                        </a:lnTo>
                        <a:lnTo>
                          <a:pt x="311" y="1816"/>
                        </a:lnTo>
                        <a:lnTo>
                          <a:pt x="382" y="1930"/>
                        </a:lnTo>
                        <a:lnTo>
                          <a:pt x="454" y="2038"/>
                        </a:lnTo>
                        <a:lnTo>
                          <a:pt x="538" y="2152"/>
                        </a:lnTo>
                        <a:lnTo>
                          <a:pt x="717" y="2368"/>
                        </a:lnTo>
                        <a:lnTo>
                          <a:pt x="914" y="2572"/>
                        </a:lnTo>
                        <a:lnTo>
                          <a:pt x="1028" y="2674"/>
                        </a:lnTo>
                        <a:lnTo>
                          <a:pt x="1142" y="2775"/>
                        </a:lnTo>
                        <a:lnTo>
                          <a:pt x="1255" y="2865"/>
                        </a:lnTo>
                        <a:lnTo>
                          <a:pt x="1369" y="2949"/>
                        </a:lnTo>
                        <a:lnTo>
                          <a:pt x="1488" y="3027"/>
                        </a:lnTo>
                        <a:lnTo>
                          <a:pt x="1608" y="3099"/>
                        </a:lnTo>
                        <a:lnTo>
                          <a:pt x="1722" y="3165"/>
                        </a:lnTo>
                        <a:lnTo>
                          <a:pt x="1841" y="3225"/>
                        </a:lnTo>
                        <a:lnTo>
                          <a:pt x="1853" y="3225"/>
                        </a:lnTo>
                        <a:lnTo>
                          <a:pt x="1734" y="3165"/>
                        </a:lnTo>
                        <a:lnTo>
                          <a:pt x="1614" y="3099"/>
                        </a:lnTo>
                        <a:lnTo>
                          <a:pt x="1494" y="3027"/>
                        </a:lnTo>
                        <a:lnTo>
                          <a:pt x="1375" y="2949"/>
                        </a:lnTo>
                        <a:lnTo>
                          <a:pt x="1261" y="2865"/>
                        </a:lnTo>
                        <a:lnTo>
                          <a:pt x="1142" y="2769"/>
                        </a:lnTo>
                        <a:lnTo>
                          <a:pt x="914" y="2572"/>
                        </a:lnTo>
                        <a:lnTo>
                          <a:pt x="914" y="2572"/>
                        </a:lnTo>
                        <a:close/>
                      </a:path>
                    </a:pathLst>
                  </a:custGeom>
                  <a:solidFill>
                    <a:schemeClr val="accent2"/>
                  </a:solidFill>
                  <a:ln w="9525">
                    <a:noFill/>
                    <a:round/>
                    <a:headEnd/>
                    <a:tailEnd/>
                  </a:ln>
                </p:spPr>
                <p:txBody>
                  <a:bodyPr/>
                  <a:lstStyle/>
                  <a:p>
                    <a:endParaRPr lang="en-US"/>
                  </a:p>
                </p:txBody>
              </p:sp>
              <p:grpSp>
                <p:nvGrpSpPr>
                  <p:cNvPr id="164874" name="Group 10"/>
                  <p:cNvGrpSpPr>
                    <a:grpSpLocks/>
                  </p:cNvGrpSpPr>
                  <p:nvPr userDrawn="1"/>
                </p:nvGrpSpPr>
                <p:grpSpPr bwMode="auto">
                  <a:xfrm>
                    <a:off x="0" y="522"/>
                    <a:ext cx="4751" cy="3794"/>
                    <a:chOff x="0" y="522"/>
                    <a:chExt cx="4751" cy="3794"/>
                  </a:xfrm>
                </p:grpSpPr>
                <p:sp>
                  <p:nvSpPr>
                    <p:cNvPr id="164875" name="Freeform 11"/>
                    <p:cNvSpPr>
                      <a:spLocks/>
                    </p:cNvSpPr>
                    <p:nvPr userDrawn="1"/>
                  </p:nvSpPr>
                  <p:spPr bwMode="hidden">
                    <a:xfrm>
                      <a:off x="400" y="522"/>
                      <a:ext cx="4264" cy="3794"/>
                    </a:xfrm>
                    <a:custGeom>
                      <a:avLst/>
                      <a:gdLst/>
                      <a:ahLst/>
                      <a:cxnLst>
                        <a:cxn ang="0">
                          <a:pos x="4245" y="3237"/>
                        </a:cxn>
                        <a:cxn ang="0">
                          <a:pos x="4203" y="2961"/>
                        </a:cxn>
                        <a:cxn ang="0">
                          <a:pos x="4120" y="2679"/>
                        </a:cxn>
                        <a:cxn ang="0">
                          <a:pos x="4000" y="2391"/>
                        </a:cxn>
                        <a:cxn ang="0">
                          <a:pos x="3845" y="2098"/>
                        </a:cxn>
                        <a:cxn ang="0">
                          <a:pos x="3659" y="1810"/>
                        </a:cxn>
                        <a:cxn ang="0">
                          <a:pos x="3438" y="1528"/>
                        </a:cxn>
                        <a:cxn ang="0">
                          <a:pos x="3193" y="1252"/>
                        </a:cxn>
                        <a:cxn ang="0">
                          <a:pos x="2858" y="935"/>
                        </a:cxn>
                        <a:cxn ang="0">
                          <a:pos x="2434" y="605"/>
                        </a:cxn>
                        <a:cxn ang="0">
                          <a:pos x="1991" y="341"/>
                        </a:cxn>
                        <a:cxn ang="0">
                          <a:pos x="1549" y="143"/>
                        </a:cxn>
                        <a:cxn ang="0">
                          <a:pos x="1124" y="35"/>
                        </a:cxn>
                        <a:cxn ang="0">
                          <a:pos x="741" y="0"/>
                        </a:cxn>
                        <a:cxn ang="0">
                          <a:pos x="401" y="47"/>
                        </a:cxn>
                        <a:cxn ang="0">
                          <a:pos x="120" y="173"/>
                        </a:cxn>
                        <a:cxn ang="0">
                          <a:pos x="0" y="269"/>
                        </a:cxn>
                        <a:cxn ang="0">
                          <a:pos x="263" y="101"/>
                        </a:cxn>
                        <a:cxn ang="0">
                          <a:pos x="586" y="18"/>
                        </a:cxn>
                        <a:cxn ang="0">
                          <a:pos x="957" y="18"/>
                        </a:cxn>
                        <a:cxn ang="0">
                          <a:pos x="1357" y="95"/>
                        </a:cxn>
                        <a:cxn ang="0">
                          <a:pos x="1782" y="245"/>
                        </a:cxn>
                        <a:cxn ang="0">
                          <a:pos x="2212" y="467"/>
                        </a:cxn>
                        <a:cxn ang="0">
                          <a:pos x="2643" y="761"/>
                        </a:cxn>
                        <a:cxn ang="0">
                          <a:pos x="3061" y="1120"/>
                        </a:cxn>
                        <a:cxn ang="0">
                          <a:pos x="3318" y="1390"/>
                        </a:cxn>
                        <a:cxn ang="0">
                          <a:pos x="3552" y="1666"/>
                        </a:cxn>
                        <a:cxn ang="0">
                          <a:pos x="3755" y="1954"/>
                        </a:cxn>
                        <a:cxn ang="0">
                          <a:pos x="3922" y="2247"/>
                        </a:cxn>
                        <a:cxn ang="0">
                          <a:pos x="4060" y="2535"/>
                        </a:cxn>
                        <a:cxn ang="0">
                          <a:pos x="4162" y="2823"/>
                        </a:cxn>
                        <a:cxn ang="0">
                          <a:pos x="4221" y="3105"/>
                        </a:cxn>
                        <a:cxn ang="0">
                          <a:pos x="4245" y="3368"/>
                        </a:cxn>
                        <a:cxn ang="0">
                          <a:pos x="4233" y="3590"/>
                        </a:cxn>
                        <a:cxn ang="0">
                          <a:pos x="4185" y="3794"/>
                        </a:cxn>
                        <a:cxn ang="0">
                          <a:pos x="4215" y="3692"/>
                        </a:cxn>
                        <a:cxn ang="0">
                          <a:pos x="4245" y="3482"/>
                        </a:cxn>
                        <a:cxn ang="0">
                          <a:pos x="4251" y="3368"/>
                        </a:cxn>
                      </a:cxnLst>
                      <a:rect l="0" t="0" r="r" b="b"/>
                      <a:pathLst>
                        <a:path w="4251" h="3794">
                          <a:moveTo>
                            <a:pt x="4251" y="3368"/>
                          </a:moveTo>
                          <a:lnTo>
                            <a:pt x="4245" y="3237"/>
                          </a:lnTo>
                          <a:lnTo>
                            <a:pt x="4227" y="3099"/>
                          </a:lnTo>
                          <a:lnTo>
                            <a:pt x="4203" y="2961"/>
                          </a:lnTo>
                          <a:lnTo>
                            <a:pt x="4167" y="2823"/>
                          </a:lnTo>
                          <a:lnTo>
                            <a:pt x="4120" y="2679"/>
                          </a:lnTo>
                          <a:lnTo>
                            <a:pt x="4066" y="2535"/>
                          </a:lnTo>
                          <a:lnTo>
                            <a:pt x="4000" y="2391"/>
                          </a:lnTo>
                          <a:lnTo>
                            <a:pt x="3928" y="2247"/>
                          </a:lnTo>
                          <a:lnTo>
                            <a:pt x="3845" y="2098"/>
                          </a:lnTo>
                          <a:lnTo>
                            <a:pt x="3755" y="1954"/>
                          </a:lnTo>
                          <a:lnTo>
                            <a:pt x="3659" y="1810"/>
                          </a:lnTo>
                          <a:lnTo>
                            <a:pt x="3552" y="1666"/>
                          </a:lnTo>
                          <a:lnTo>
                            <a:pt x="3438" y="1528"/>
                          </a:lnTo>
                          <a:lnTo>
                            <a:pt x="3318" y="1390"/>
                          </a:lnTo>
                          <a:lnTo>
                            <a:pt x="3193" y="1252"/>
                          </a:lnTo>
                          <a:lnTo>
                            <a:pt x="3061" y="1120"/>
                          </a:lnTo>
                          <a:lnTo>
                            <a:pt x="2858" y="935"/>
                          </a:lnTo>
                          <a:lnTo>
                            <a:pt x="2649" y="761"/>
                          </a:lnTo>
                          <a:lnTo>
                            <a:pt x="2434" y="605"/>
                          </a:lnTo>
                          <a:lnTo>
                            <a:pt x="2212" y="467"/>
                          </a:lnTo>
                          <a:lnTo>
                            <a:pt x="1991" y="341"/>
                          </a:lnTo>
                          <a:lnTo>
                            <a:pt x="1770" y="233"/>
                          </a:lnTo>
                          <a:lnTo>
                            <a:pt x="1549" y="143"/>
                          </a:lnTo>
                          <a:lnTo>
                            <a:pt x="1327" y="77"/>
                          </a:lnTo>
                          <a:lnTo>
                            <a:pt x="1124" y="35"/>
                          </a:lnTo>
                          <a:lnTo>
                            <a:pt x="927" y="6"/>
                          </a:lnTo>
                          <a:lnTo>
                            <a:pt x="741" y="0"/>
                          </a:lnTo>
                          <a:lnTo>
                            <a:pt x="568" y="18"/>
                          </a:lnTo>
                          <a:lnTo>
                            <a:pt x="401" y="47"/>
                          </a:lnTo>
                          <a:lnTo>
                            <a:pt x="257" y="101"/>
                          </a:lnTo>
                          <a:lnTo>
                            <a:pt x="120" y="173"/>
                          </a:lnTo>
                          <a:lnTo>
                            <a:pt x="0" y="263"/>
                          </a:lnTo>
                          <a:lnTo>
                            <a:pt x="0" y="269"/>
                          </a:lnTo>
                          <a:lnTo>
                            <a:pt x="126" y="173"/>
                          </a:lnTo>
                          <a:lnTo>
                            <a:pt x="263" y="101"/>
                          </a:lnTo>
                          <a:lnTo>
                            <a:pt x="419" y="47"/>
                          </a:lnTo>
                          <a:lnTo>
                            <a:pt x="586" y="18"/>
                          </a:lnTo>
                          <a:lnTo>
                            <a:pt x="765" y="6"/>
                          </a:lnTo>
                          <a:lnTo>
                            <a:pt x="957" y="18"/>
                          </a:lnTo>
                          <a:lnTo>
                            <a:pt x="1154" y="47"/>
                          </a:lnTo>
                          <a:lnTo>
                            <a:pt x="1357" y="95"/>
                          </a:lnTo>
                          <a:lnTo>
                            <a:pt x="1567" y="161"/>
                          </a:lnTo>
                          <a:lnTo>
                            <a:pt x="1782" y="245"/>
                          </a:lnTo>
                          <a:lnTo>
                            <a:pt x="1997" y="347"/>
                          </a:lnTo>
                          <a:lnTo>
                            <a:pt x="2212" y="467"/>
                          </a:lnTo>
                          <a:lnTo>
                            <a:pt x="2428" y="605"/>
                          </a:lnTo>
                          <a:lnTo>
                            <a:pt x="2643" y="761"/>
                          </a:lnTo>
                          <a:lnTo>
                            <a:pt x="2858" y="935"/>
                          </a:lnTo>
                          <a:lnTo>
                            <a:pt x="3061" y="1120"/>
                          </a:lnTo>
                          <a:lnTo>
                            <a:pt x="3193" y="1252"/>
                          </a:lnTo>
                          <a:lnTo>
                            <a:pt x="3318" y="1390"/>
                          </a:lnTo>
                          <a:lnTo>
                            <a:pt x="3438" y="1528"/>
                          </a:lnTo>
                          <a:lnTo>
                            <a:pt x="3552" y="1666"/>
                          </a:lnTo>
                          <a:lnTo>
                            <a:pt x="3653" y="1810"/>
                          </a:lnTo>
                          <a:lnTo>
                            <a:pt x="3755" y="1954"/>
                          </a:lnTo>
                          <a:lnTo>
                            <a:pt x="3839" y="2104"/>
                          </a:lnTo>
                          <a:lnTo>
                            <a:pt x="3922" y="2247"/>
                          </a:lnTo>
                          <a:lnTo>
                            <a:pt x="3994" y="2391"/>
                          </a:lnTo>
                          <a:lnTo>
                            <a:pt x="4060" y="2535"/>
                          </a:lnTo>
                          <a:lnTo>
                            <a:pt x="4114" y="2679"/>
                          </a:lnTo>
                          <a:lnTo>
                            <a:pt x="4162" y="2823"/>
                          </a:lnTo>
                          <a:lnTo>
                            <a:pt x="4197" y="2967"/>
                          </a:lnTo>
                          <a:lnTo>
                            <a:pt x="4221" y="3105"/>
                          </a:lnTo>
                          <a:lnTo>
                            <a:pt x="4239" y="3237"/>
                          </a:lnTo>
                          <a:lnTo>
                            <a:pt x="4245" y="3368"/>
                          </a:lnTo>
                          <a:lnTo>
                            <a:pt x="4245" y="3482"/>
                          </a:lnTo>
                          <a:lnTo>
                            <a:pt x="4233" y="3590"/>
                          </a:lnTo>
                          <a:lnTo>
                            <a:pt x="4215" y="3692"/>
                          </a:lnTo>
                          <a:lnTo>
                            <a:pt x="4185" y="3794"/>
                          </a:lnTo>
                          <a:lnTo>
                            <a:pt x="4185" y="3794"/>
                          </a:lnTo>
                          <a:lnTo>
                            <a:pt x="4215" y="3692"/>
                          </a:lnTo>
                          <a:lnTo>
                            <a:pt x="4239" y="3590"/>
                          </a:lnTo>
                          <a:lnTo>
                            <a:pt x="4245" y="3482"/>
                          </a:lnTo>
                          <a:lnTo>
                            <a:pt x="4251" y="3368"/>
                          </a:lnTo>
                          <a:lnTo>
                            <a:pt x="4251" y="3368"/>
                          </a:lnTo>
                          <a:close/>
                        </a:path>
                      </a:pathLst>
                    </a:custGeom>
                    <a:solidFill>
                      <a:schemeClr val="accent2"/>
                    </a:solidFill>
                    <a:ln w="9525">
                      <a:noFill/>
                      <a:round/>
                      <a:headEnd/>
                      <a:tailEnd/>
                    </a:ln>
                  </p:spPr>
                  <p:txBody>
                    <a:bodyPr/>
                    <a:lstStyle/>
                    <a:p>
                      <a:endParaRPr lang="en-US"/>
                    </a:p>
                  </p:txBody>
                </p:sp>
                <p:grpSp>
                  <p:nvGrpSpPr>
                    <p:cNvPr id="164876" name="Group 12"/>
                    <p:cNvGrpSpPr>
                      <a:grpSpLocks/>
                    </p:cNvGrpSpPr>
                    <p:nvPr userDrawn="1"/>
                  </p:nvGrpSpPr>
                  <p:grpSpPr bwMode="auto">
                    <a:xfrm>
                      <a:off x="0" y="659"/>
                      <a:ext cx="4751" cy="3657"/>
                      <a:chOff x="0" y="659"/>
                      <a:chExt cx="4751" cy="3657"/>
                    </a:xfrm>
                  </p:grpSpPr>
                  <p:sp>
                    <p:nvSpPr>
                      <p:cNvPr id="164877" name="Freeform 13"/>
                      <p:cNvSpPr>
                        <a:spLocks/>
                      </p:cNvSpPr>
                      <p:nvPr userDrawn="1"/>
                    </p:nvSpPr>
                    <p:spPr bwMode="hidden">
                      <a:xfrm>
                        <a:off x="400" y="659"/>
                        <a:ext cx="4121" cy="3657"/>
                      </a:xfrm>
                      <a:custGeom>
                        <a:avLst/>
                        <a:gdLst/>
                        <a:ahLst/>
                        <a:cxnLst>
                          <a:cxn ang="0">
                            <a:pos x="161" y="186"/>
                          </a:cxn>
                          <a:cxn ang="0">
                            <a:pos x="442" y="54"/>
                          </a:cxn>
                          <a:cxn ang="0">
                            <a:pos x="771" y="6"/>
                          </a:cxn>
                          <a:cxn ang="0">
                            <a:pos x="1136" y="36"/>
                          </a:cxn>
                          <a:cxn ang="0">
                            <a:pos x="1537" y="144"/>
                          </a:cxn>
                          <a:cxn ang="0">
                            <a:pos x="1949" y="324"/>
                          </a:cxn>
                          <a:cxn ang="0">
                            <a:pos x="2368" y="570"/>
                          </a:cxn>
                          <a:cxn ang="0">
                            <a:pos x="2780" y="888"/>
                          </a:cxn>
                          <a:cxn ang="0">
                            <a:pos x="3103" y="1193"/>
                          </a:cxn>
                          <a:cxn ang="0">
                            <a:pos x="3336" y="1451"/>
                          </a:cxn>
                          <a:cxn ang="0">
                            <a:pos x="3540" y="1721"/>
                          </a:cxn>
                          <a:cxn ang="0">
                            <a:pos x="3719" y="1997"/>
                          </a:cxn>
                          <a:cxn ang="0">
                            <a:pos x="3863" y="2272"/>
                          </a:cxn>
                          <a:cxn ang="0">
                            <a:pos x="3976" y="2548"/>
                          </a:cxn>
                          <a:cxn ang="0">
                            <a:pos x="4060" y="2818"/>
                          </a:cxn>
                          <a:cxn ang="0">
                            <a:pos x="4102" y="3070"/>
                          </a:cxn>
                          <a:cxn ang="0">
                            <a:pos x="4102" y="3321"/>
                          </a:cxn>
                          <a:cxn ang="0">
                            <a:pos x="4060" y="3549"/>
                          </a:cxn>
                          <a:cxn ang="0">
                            <a:pos x="4030" y="3657"/>
                          </a:cxn>
                          <a:cxn ang="0">
                            <a:pos x="4090" y="3447"/>
                          </a:cxn>
                          <a:cxn ang="0">
                            <a:pos x="4108" y="3213"/>
                          </a:cxn>
                          <a:cxn ang="0">
                            <a:pos x="4102" y="3070"/>
                          </a:cxn>
                          <a:cxn ang="0">
                            <a:pos x="4060" y="2812"/>
                          </a:cxn>
                          <a:cxn ang="0">
                            <a:pos x="3982" y="2548"/>
                          </a:cxn>
                          <a:cxn ang="0">
                            <a:pos x="3869" y="2272"/>
                          </a:cxn>
                          <a:cxn ang="0">
                            <a:pos x="3725" y="1997"/>
                          </a:cxn>
                          <a:cxn ang="0">
                            <a:pos x="3546" y="1721"/>
                          </a:cxn>
                          <a:cxn ang="0">
                            <a:pos x="3342" y="1451"/>
                          </a:cxn>
                          <a:cxn ang="0">
                            <a:pos x="3109" y="1187"/>
                          </a:cxn>
                          <a:cxn ang="0">
                            <a:pos x="2792" y="888"/>
                          </a:cxn>
                          <a:cxn ang="0">
                            <a:pos x="2386" y="576"/>
                          </a:cxn>
                          <a:cxn ang="0">
                            <a:pos x="1967" y="330"/>
                          </a:cxn>
                          <a:cxn ang="0">
                            <a:pos x="1543" y="144"/>
                          </a:cxn>
                          <a:cxn ang="0">
                            <a:pos x="1130" y="30"/>
                          </a:cxn>
                          <a:cxn ang="0">
                            <a:pos x="753" y="0"/>
                          </a:cxn>
                          <a:cxn ang="0">
                            <a:pos x="431" y="54"/>
                          </a:cxn>
                          <a:cxn ang="0">
                            <a:pos x="161" y="186"/>
                          </a:cxn>
                          <a:cxn ang="0">
                            <a:pos x="24" y="306"/>
                          </a:cxn>
                          <a:cxn ang="0">
                            <a:pos x="0" y="336"/>
                          </a:cxn>
                          <a:cxn ang="0">
                            <a:pos x="48" y="282"/>
                          </a:cxn>
                        </a:cxnLst>
                        <a:rect l="0" t="0" r="r" b="b"/>
                        <a:pathLst>
                          <a:path w="4108" h="3657">
                            <a:moveTo>
                              <a:pt x="48" y="282"/>
                            </a:moveTo>
                            <a:lnTo>
                              <a:pt x="161" y="186"/>
                            </a:lnTo>
                            <a:lnTo>
                              <a:pt x="293" y="108"/>
                            </a:lnTo>
                            <a:lnTo>
                              <a:pt x="442" y="54"/>
                            </a:lnTo>
                            <a:lnTo>
                              <a:pt x="598" y="18"/>
                            </a:lnTo>
                            <a:lnTo>
                              <a:pt x="771" y="6"/>
                            </a:lnTo>
                            <a:lnTo>
                              <a:pt x="951" y="12"/>
                            </a:lnTo>
                            <a:lnTo>
                              <a:pt x="1136" y="36"/>
                            </a:lnTo>
                            <a:lnTo>
                              <a:pt x="1333" y="84"/>
                            </a:lnTo>
                            <a:lnTo>
                              <a:pt x="1537" y="144"/>
                            </a:lnTo>
                            <a:lnTo>
                              <a:pt x="1740" y="222"/>
                            </a:lnTo>
                            <a:lnTo>
                              <a:pt x="1949" y="324"/>
                            </a:lnTo>
                            <a:lnTo>
                              <a:pt x="2158" y="438"/>
                            </a:lnTo>
                            <a:lnTo>
                              <a:pt x="2368" y="570"/>
                            </a:lnTo>
                            <a:lnTo>
                              <a:pt x="2577" y="720"/>
                            </a:lnTo>
                            <a:lnTo>
                              <a:pt x="2780" y="888"/>
                            </a:lnTo>
                            <a:lnTo>
                              <a:pt x="2978" y="1067"/>
                            </a:lnTo>
                            <a:lnTo>
                              <a:pt x="3103" y="1193"/>
                            </a:lnTo>
                            <a:lnTo>
                              <a:pt x="3223" y="1319"/>
                            </a:lnTo>
                            <a:lnTo>
                              <a:pt x="3336" y="1451"/>
                            </a:lnTo>
                            <a:lnTo>
                              <a:pt x="3444" y="1589"/>
                            </a:lnTo>
                            <a:lnTo>
                              <a:pt x="3540" y="1721"/>
                            </a:lnTo>
                            <a:lnTo>
                              <a:pt x="3635" y="1859"/>
                            </a:lnTo>
                            <a:lnTo>
                              <a:pt x="3719" y="1997"/>
                            </a:lnTo>
                            <a:lnTo>
                              <a:pt x="3797" y="2134"/>
                            </a:lnTo>
                            <a:lnTo>
                              <a:pt x="3863" y="2272"/>
                            </a:lnTo>
                            <a:lnTo>
                              <a:pt x="3928" y="2410"/>
                            </a:lnTo>
                            <a:lnTo>
                              <a:pt x="3976" y="2548"/>
                            </a:lnTo>
                            <a:lnTo>
                              <a:pt x="4024" y="2680"/>
                            </a:lnTo>
                            <a:lnTo>
                              <a:pt x="4060" y="2818"/>
                            </a:lnTo>
                            <a:lnTo>
                              <a:pt x="4084" y="2944"/>
                            </a:lnTo>
                            <a:lnTo>
                              <a:pt x="4102" y="3070"/>
                            </a:lnTo>
                            <a:lnTo>
                              <a:pt x="4108" y="3195"/>
                            </a:lnTo>
                            <a:lnTo>
                              <a:pt x="4102" y="3321"/>
                            </a:lnTo>
                            <a:lnTo>
                              <a:pt x="4090" y="3441"/>
                            </a:lnTo>
                            <a:lnTo>
                              <a:pt x="4060" y="3549"/>
                            </a:lnTo>
                            <a:lnTo>
                              <a:pt x="4024" y="3657"/>
                            </a:lnTo>
                            <a:lnTo>
                              <a:pt x="4030" y="3657"/>
                            </a:lnTo>
                            <a:lnTo>
                              <a:pt x="4066" y="3555"/>
                            </a:lnTo>
                            <a:lnTo>
                              <a:pt x="4090" y="3447"/>
                            </a:lnTo>
                            <a:lnTo>
                              <a:pt x="4102" y="3333"/>
                            </a:lnTo>
                            <a:lnTo>
                              <a:pt x="4108" y="3213"/>
                            </a:lnTo>
                            <a:lnTo>
                              <a:pt x="4108" y="3195"/>
                            </a:lnTo>
                            <a:lnTo>
                              <a:pt x="4102" y="3070"/>
                            </a:lnTo>
                            <a:lnTo>
                              <a:pt x="4084" y="2944"/>
                            </a:lnTo>
                            <a:lnTo>
                              <a:pt x="4060" y="2812"/>
                            </a:lnTo>
                            <a:lnTo>
                              <a:pt x="4024" y="2680"/>
                            </a:lnTo>
                            <a:lnTo>
                              <a:pt x="3982" y="2548"/>
                            </a:lnTo>
                            <a:lnTo>
                              <a:pt x="3928" y="2410"/>
                            </a:lnTo>
                            <a:lnTo>
                              <a:pt x="3869" y="2272"/>
                            </a:lnTo>
                            <a:lnTo>
                              <a:pt x="3803" y="2134"/>
                            </a:lnTo>
                            <a:lnTo>
                              <a:pt x="3725" y="1997"/>
                            </a:lnTo>
                            <a:lnTo>
                              <a:pt x="3641" y="1859"/>
                            </a:lnTo>
                            <a:lnTo>
                              <a:pt x="3546" y="1721"/>
                            </a:lnTo>
                            <a:lnTo>
                              <a:pt x="3450" y="1583"/>
                            </a:lnTo>
                            <a:lnTo>
                              <a:pt x="3342" y="1451"/>
                            </a:lnTo>
                            <a:lnTo>
                              <a:pt x="3229" y="1319"/>
                            </a:lnTo>
                            <a:lnTo>
                              <a:pt x="3109" y="1187"/>
                            </a:lnTo>
                            <a:lnTo>
                              <a:pt x="2984" y="1061"/>
                            </a:lnTo>
                            <a:lnTo>
                              <a:pt x="2792" y="888"/>
                            </a:lnTo>
                            <a:lnTo>
                              <a:pt x="2589" y="726"/>
                            </a:lnTo>
                            <a:lnTo>
                              <a:pt x="2386" y="576"/>
                            </a:lnTo>
                            <a:lnTo>
                              <a:pt x="2176" y="444"/>
                            </a:lnTo>
                            <a:lnTo>
                              <a:pt x="1967" y="330"/>
                            </a:lnTo>
                            <a:lnTo>
                              <a:pt x="1752" y="228"/>
                            </a:lnTo>
                            <a:lnTo>
                              <a:pt x="1543" y="144"/>
                            </a:lnTo>
                            <a:lnTo>
                              <a:pt x="1333" y="78"/>
                            </a:lnTo>
                            <a:lnTo>
                              <a:pt x="1130" y="30"/>
                            </a:lnTo>
                            <a:lnTo>
                              <a:pt x="939" y="6"/>
                            </a:lnTo>
                            <a:lnTo>
                              <a:pt x="753" y="0"/>
                            </a:lnTo>
                            <a:lnTo>
                              <a:pt x="586" y="18"/>
                            </a:lnTo>
                            <a:lnTo>
                              <a:pt x="431" y="54"/>
                            </a:lnTo>
                            <a:lnTo>
                              <a:pt x="287" y="108"/>
                            </a:lnTo>
                            <a:lnTo>
                              <a:pt x="161" y="186"/>
                            </a:lnTo>
                            <a:lnTo>
                              <a:pt x="48" y="282"/>
                            </a:lnTo>
                            <a:lnTo>
                              <a:pt x="24" y="306"/>
                            </a:lnTo>
                            <a:lnTo>
                              <a:pt x="0" y="330"/>
                            </a:lnTo>
                            <a:lnTo>
                              <a:pt x="0" y="336"/>
                            </a:lnTo>
                            <a:lnTo>
                              <a:pt x="24" y="312"/>
                            </a:lnTo>
                            <a:lnTo>
                              <a:pt x="48" y="282"/>
                            </a:lnTo>
                            <a:lnTo>
                              <a:pt x="48" y="282"/>
                            </a:lnTo>
                            <a:close/>
                          </a:path>
                        </a:pathLst>
                      </a:custGeom>
                      <a:solidFill>
                        <a:schemeClr val="accent2"/>
                      </a:solidFill>
                      <a:ln w="9525">
                        <a:noFill/>
                        <a:round/>
                        <a:headEnd/>
                        <a:tailEnd/>
                      </a:ln>
                    </p:spPr>
                    <p:txBody>
                      <a:bodyPr/>
                      <a:lstStyle/>
                      <a:p>
                        <a:endParaRPr lang="en-US"/>
                      </a:p>
                    </p:txBody>
                  </p:sp>
                  <p:grpSp>
                    <p:nvGrpSpPr>
                      <p:cNvPr id="164878" name="Group 14"/>
                      <p:cNvGrpSpPr>
                        <a:grpSpLocks/>
                      </p:cNvGrpSpPr>
                      <p:nvPr userDrawn="1"/>
                    </p:nvGrpSpPr>
                    <p:grpSpPr bwMode="auto">
                      <a:xfrm>
                        <a:off x="0" y="808"/>
                        <a:ext cx="4751" cy="3508"/>
                        <a:chOff x="-400" y="808"/>
                        <a:chExt cx="4751" cy="3508"/>
                      </a:xfrm>
                    </p:grpSpPr>
                    <p:sp>
                      <p:nvSpPr>
                        <p:cNvPr id="164879" name="Line 15"/>
                        <p:cNvSpPr>
                          <a:spLocks noChangeShapeType="1"/>
                        </p:cNvSpPr>
                        <p:nvPr userDrawn="1"/>
                      </p:nvSpPr>
                      <p:spPr bwMode="hidden">
                        <a:xfrm rot="1678521" flipH="1" flipV="1">
                          <a:off x="876" y="809"/>
                          <a:ext cx="1242" cy="1910"/>
                        </a:xfrm>
                        <a:prstGeom prst="line">
                          <a:avLst/>
                        </a:prstGeom>
                        <a:noFill/>
                        <a:ln w="9525">
                          <a:solidFill>
                            <a:schemeClr val="accent2"/>
                          </a:solidFill>
                          <a:round/>
                          <a:headEnd/>
                          <a:tailEnd/>
                        </a:ln>
                        <a:effectLst/>
                      </p:spPr>
                      <p:txBody>
                        <a:bodyPr/>
                        <a:lstStyle/>
                        <a:p>
                          <a:endParaRPr lang="en-US"/>
                        </a:p>
                      </p:txBody>
                    </p:sp>
                    <p:sp>
                      <p:nvSpPr>
                        <p:cNvPr id="164880" name="Line 16"/>
                        <p:cNvSpPr>
                          <a:spLocks noChangeShapeType="1"/>
                        </p:cNvSpPr>
                        <p:nvPr userDrawn="1"/>
                      </p:nvSpPr>
                      <p:spPr bwMode="hidden">
                        <a:xfrm rot="1678521" flipH="1" flipV="1">
                          <a:off x="-210" y="2117"/>
                          <a:ext cx="1921" cy="379"/>
                        </a:xfrm>
                        <a:prstGeom prst="line">
                          <a:avLst/>
                        </a:prstGeom>
                        <a:noFill/>
                        <a:ln w="9525">
                          <a:solidFill>
                            <a:schemeClr val="accent2"/>
                          </a:solidFill>
                          <a:round/>
                          <a:headEnd/>
                          <a:tailEnd/>
                        </a:ln>
                        <a:effectLst/>
                      </p:spPr>
                      <p:txBody>
                        <a:bodyPr/>
                        <a:lstStyle/>
                        <a:p>
                          <a:endParaRPr lang="en-US"/>
                        </a:p>
                      </p:txBody>
                    </p:sp>
                    <p:sp>
                      <p:nvSpPr>
                        <p:cNvPr id="164881" name="Line 17"/>
                        <p:cNvSpPr>
                          <a:spLocks noChangeShapeType="1"/>
                        </p:cNvSpPr>
                        <p:nvPr userDrawn="1"/>
                      </p:nvSpPr>
                      <p:spPr bwMode="hidden">
                        <a:xfrm rot="1678521" flipH="1" flipV="1">
                          <a:off x="-257" y="1886"/>
                          <a:ext cx="2029" cy="591"/>
                        </a:xfrm>
                        <a:prstGeom prst="line">
                          <a:avLst/>
                        </a:prstGeom>
                        <a:noFill/>
                        <a:ln w="9525">
                          <a:solidFill>
                            <a:schemeClr val="accent2"/>
                          </a:solidFill>
                          <a:round/>
                          <a:headEnd/>
                          <a:tailEnd/>
                        </a:ln>
                        <a:effectLst/>
                      </p:spPr>
                      <p:txBody>
                        <a:bodyPr/>
                        <a:lstStyle/>
                        <a:p>
                          <a:endParaRPr lang="en-US"/>
                        </a:p>
                      </p:txBody>
                    </p:sp>
                    <p:sp>
                      <p:nvSpPr>
                        <p:cNvPr id="164882" name="Line 18"/>
                        <p:cNvSpPr>
                          <a:spLocks noChangeShapeType="1"/>
                        </p:cNvSpPr>
                        <p:nvPr userDrawn="1"/>
                      </p:nvSpPr>
                      <p:spPr bwMode="hidden">
                        <a:xfrm rot="1678521" flipH="1" flipV="1">
                          <a:off x="-327" y="1599"/>
                          <a:ext cx="2175" cy="852"/>
                        </a:xfrm>
                        <a:prstGeom prst="line">
                          <a:avLst/>
                        </a:prstGeom>
                        <a:noFill/>
                        <a:ln w="9525">
                          <a:solidFill>
                            <a:schemeClr val="accent2"/>
                          </a:solidFill>
                          <a:round/>
                          <a:headEnd/>
                          <a:tailEnd/>
                        </a:ln>
                        <a:effectLst/>
                      </p:spPr>
                      <p:txBody>
                        <a:bodyPr/>
                        <a:lstStyle/>
                        <a:p>
                          <a:endParaRPr lang="en-US"/>
                        </a:p>
                      </p:txBody>
                    </p:sp>
                    <p:sp>
                      <p:nvSpPr>
                        <p:cNvPr id="164883" name="Line 19"/>
                        <p:cNvSpPr>
                          <a:spLocks noChangeShapeType="1"/>
                        </p:cNvSpPr>
                        <p:nvPr userDrawn="1"/>
                      </p:nvSpPr>
                      <p:spPr bwMode="hidden">
                        <a:xfrm rot="1678521" flipH="1" flipV="1">
                          <a:off x="-400" y="1259"/>
                          <a:ext cx="2334" cy="1165"/>
                        </a:xfrm>
                        <a:prstGeom prst="line">
                          <a:avLst/>
                        </a:prstGeom>
                        <a:noFill/>
                        <a:ln w="9525">
                          <a:solidFill>
                            <a:schemeClr val="accent2"/>
                          </a:solidFill>
                          <a:round/>
                          <a:headEnd/>
                          <a:tailEnd/>
                        </a:ln>
                        <a:effectLst/>
                      </p:spPr>
                      <p:txBody>
                        <a:bodyPr/>
                        <a:lstStyle/>
                        <a:p>
                          <a:endParaRPr lang="en-US"/>
                        </a:p>
                      </p:txBody>
                    </p:sp>
                    <p:sp>
                      <p:nvSpPr>
                        <p:cNvPr id="164884" name="Line 20"/>
                        <p:cNvSpPr>
                          <a:spLocks noChangeShapeType="1"/>
                        </p:cNvSpPr>
                        <p:nvPr userDrawn="1"/>
                      </p:nvSpPr>
                      <p:spPr bwMode="hidden">
                        <a:xfrm rot="1678521" flipH="1" flipV="1">
                          <a:off x="179" y="872"/>
                          <a:ext cx="1891" cy="1681"/>
                        </a:xfrm>
                        <a:prstGeom prst="line">
                          <a:avLst/>
                        </a:prstGeom>
                        <a:noFill/>
                        <a:ln w="9525">
                          <a:solidFill>
                            <a:schemeClr val="accent2"/>
                          </a:solidFill>
                          <a:round/>
                          <a:headEnd/>
                          <a:tailEnd/>
                        </a:ln>
                        <a:effectLst/>
                      </p:spPr>
                      <p:txBody>
                        <a:bodyPr/>
                        <a:lstStyle/>
                        <a:p>
                          <a:endParaRPr lang="en-US"/>
                        </a:p>
                      </p:txBody>
                    </p:sp>
                    <p:sp>
                      <p:nvSpPr>
                        <p:cNvPr id="164885" name="Line 21"/>
                        <p:cNvSpPr>
                          <a:spLocks noChangeShapeType="1"/>
                        </p:cNvSpPr>
                        <p:nvPr userDrawn="1"/>
                      </p:nvSpPr>
                      <p:spPr bwMode="hidden">
                        <a:xfrm rot="1678521" flipH="1" flipV="1">
                          <a:off x="-150" y="2329"/>
                          <a:ext cx="1806" cy="194"/>
                        </a:xfrm>
                        <a:prstGeom prst="line">
                          <a:avLst/>
                        </a:prstGeom>
                        <a:noFill/>
                        <a:ln w="9525">
                          <a:solidFill>
                            <a:schemeClr val="accent2"/>
                          </a:solidFill>
                          <a:round/>
                          <a:headEnd/>
                          <a:tailEnd/>
                        </a:ln>
                        <a:effectLst/>
                      </p:spPr>
                      <p:txBody>
                        <a:bodyPr/>
                        <a:lstStyle/>
                        <a:p>
                          <a:endParaRPr lang="en-US"/>
                        </a:p>
                      </p:txBody>
                    </p:sp>
                    <p:sp>
                      <p:nvSpPr>
                        <p:cNvPr id="164886" name="Line 22"/>
                        <p:cNvSpPr>
                          <a:spLocks noChangeShapeType="1"/>
                        </p:cNvSpPr>
                        <p:nvPr userDrawn="1"/>
                      </p:nvSpPr>
                      <p:spPr bwMode="hidden">
                        <a:xfrm rot="1678521" flipH="1" flipV="1">
                          <a:off x="-109" y="2514"/>
                          <a:ext cx="1720" cy="30"/>
                        </a:xfrm>
                        <a:prstGeom prst="line">
                          <a:avLst/>
                        </a:prstGeom>
                        <a:noFill/>
                        <a:ln w="9525">
                          <a:solidFill>
                            <a:schemeClr val="accent2"/>
                          </a:solidFill>
                          <a:round/>
                          <a:headEnd/>
                          <a:tailEnd/>
                        </a:ln>
                        <a:effectLst/>
                      </p:spPr>
                      <p:txBody>
                        <a:bodyPr/>
                        <a:lstStyle/>
                        <a:p>
                          <a:endParaRPr lang="en-US"/>
                        </a:p>
                      </p:txBody>
                    </p:sp>
                    <p:sp>
                      <p:nvSpPr>
                        <p:cNvPr id="164887" name="Line 23"/>
                        <p:cNvSpPr>
                          <a:spLocks noChangeShapeType="1"/>
                        </p:cNvSpPr>
                        <p:nvPr userDrawn="1"/>
                      </p:nvSpPr>
                      <p:spPr bwMode="hidden">
                        <a:xfrm rot="1678521" flipH="1">
                          <a:off x="545" y="2785"/>
                          <a:ext cx="849" cy="802"/>
                        </a:xfrm>
                        <a:prstGeom prst="line">
                          <a:avLst/>
                        </a:prstGeom>
                        <a:noFill/>
                        <a:ln w="9525">
                          <a:solidFill>
                            <a:schemeClr val="accent2"/>
                          </a:solidFill>
                          <a:round/>
                          <a:headEnd/>
                          <a:tailEnd/>
                        </a:ln>
                        <a:effectLst/>
                      </p:spPr>
                      <p:txBody>
                        <a:bodyPr/>
                        <a:lstStyle/>
                        <a:p>
                          <a:endParaRPr lang="en-US"/>
                        </a:p>
                      </p:txBody>
                    </p:sp>
                    <p:sp>
                      <p:nvSpPr>
                        <p:cNvPr id="164888" name="Line 24"/>
                        <p:cNvSpPr>
                          <a:spLocks noChangeShapeType="1"/>
                        </p:cNvSpPr>
                        <p:nvPr userDrawn="1"/>
                      </p:nvSpPr>
                      <p:spPr bwMode="hidden">
                        <a:xfrm rot="1678521" flipH="1">
                          <a:off x="168" y="2669"/>
                          <a:ext cx="1295" cy="560"/>
                        </a:xfrm>
                        <a:prstGeom prst="line">
                          <a:avLst/>
                        </a:prstGeom>
                        <a:noFill/>
                        <a:ln w="9525">
                          <a:solidFill>
                            <a:schemeClr val="accent2"/>
                          </a:solidFill>
                          <a:round/>
                          <a:headEnd/>
                          <a:tailEnd/>
                        </a:ln>
                        <a:effectLst/>
                      </p:spPr>
                      <p:txBody>
                        <a:bodyPr/>
                        <a:lstStyle/>
                        <a:p>
                          <a:endParaRPr lang="en-US"/>
                        </a:p>
                      </p:txBody>
                    </p:sp>
                    <p:sp>
                      <p:nvSpPr>
                        <p:cNvPr id="164889" name="Line 25"/>
                        <p:cNvSpPr>
                          <a:spLocks noChangeShapeType="1"/>
                        </p:cNvSpPr>
                        <p:nvPr userDrawn="1"/>
                      </p:nvSpPr>
                      <p:spPr bwMode="hidden">
                        <a:xfrm rot="1678521" flipH="1">
                          <a:off x="-34" y="2588"/>
                          <a:ext cx="1576" cy="245"/>
                        </a:xfrm>
                        <a:prstGeom prst="line">
                          <a:avLst/>
                        </a:prstGeom>
                        <a:noFill/>
                        <a:ln w="9525">
                          <a:solidFill>
                            <a:schemeClr val="accent2"/>
                          </a:solidFill>
                          <a:round/>
                          <a:headEnd/>
                          <a:tailEnd/>
                        </a:ln>
                        <a:effectLst/>
                      </p:spPr>
                      <p:txBody>
                        <a:bodyPr/>
                        <a:lstStyle/>
                        <a:p>
                          <a:endParaRPr lang="en-US"/>
                        </a:p>
                      </p:txBody>
                    </p:sp>
                    <p:sp>
                      <p:nvSpPr>
                        <p:cNvPr id="164890" name="Line 26"/>
                        <p:cNvSpPr>
                          <a:spLocks noChangeShapeType="1"/>
                        </p:cNvSpPr>
                        <p:nvPr userDrawn="1"/>
                      </p:nvSpPr>
                      <p:spPr bwMode="hidden">
                        <a:xfrm rot="1678521" flipH="1">
                          <a:off x="1201" y="2985"/>
                          <a:ext cx="141" cy="1041"/>
                        </a:xfrm>
                        <a:prstGeom prst="line">
                          <a:avLst/>
                        </a:prstGeom>
                        <a:noFill/>
                        <a:ln w="9525">
                          <a:solidFill>
                            <a:schemeClr val="accent2"/>
                          </a:solidFill>
                          <a:round/>
                          <a:headEnd/>
                          <a:tailEnd/>
                        </a:ln>
                        <a:effectLst/>
                      </p:spPr>
                      <p:txBody>
                        <a:bodyPr/>
                        <a:lstStyle/>
                        <a:p>
                          <a:endParaRPr lang="en-US"/>
                        </a:p>
                      </p:txBody>
                    </p:sp>
                    <p:sp>
                      <p:nvSpPr>
                        <p:cNvPr id="164891" name="Line 27"/>
                        <p:cNvSpPr>
                          <a:spLocks noChangeShapeType="1"/>
                        </p:cNvSpPr>
                        <p:nvPr userDrawn="1"/>
                      </p:nvSpPr>
                      <p:spPr bwMode="hidden">
                        <a:xfrm rot="1678521" flipH="1">
                          <a:off x="1292" y="3013"/>
                          <a:ext cx="47" cy="1058"/>
                        </a:xfrm>
                        <a:prstGeom prst="line">
                          <a:avLst/>
                        </a:prstGeom>
                        <a:noFill/>
                        <a:ln w="9525">
                          <a:solidFill>
                            <a:schemeClr val="accent2"/>
                          </a:solidFill>
                          <a:round/>
                          <a:headEnd/>
                          <a:tailEnd/>
                        </a:ln>
                        <a:effectLst/>
                      </p:spPr>
                      <p:txBody>
                        <a:bodyPr/>
                        <a:lstStyle/>
                        <a:p>
                          <a:endParaRPr lang="en-US"/>
                        </a:p>
                      </p:txBody>
                    </p:sp>
                    <p:sp>
                      <p:nvSpPr>
                        <p:cNvPr id="164892" name="Line 28"/>
                        <p:cNvSpPr>
                          <a:spLocks noChangeShapeType="1"/>
                        </p:cNvSpPr>
                        <p:nvPr userDrawn="1"/>
                      </p:nvSpPr>
                      <p:spPr bwMode="hidden">
                        <a:xfrm rot="1678521">
                          <a:off x="1331" y="3034"/>
                          <a:ext cx="47" cy="1081"/>
                        </a:xfrm>
                        <a:prstGeom prst="line">
                          <a:avLst/>
                        </a:prstGeom>
                        <a:noFill/>
                        <a:ln w="9525">
                          <a:solidFill>
                            <a:schemeClr val="accent2"/>
                          </a:solidFill>
                          <a:round/>
                          <a:headEnd/>
                          <a:tailEnd/>
                        </a:ln>
                        <a:effectLst/>
                      </p:spPr>
                      <p:txBody>
                        <a:bodyPr/>
                        <a:lstStyle/>
                        <a:p>
                          <a:endParaRPr lang="en-US"/>
                        </a:p>
                      </p:txBody>
                    </p:sp>
                    <p:sp>
                      <p:nvSpPr>
                        <p:cNvPr id="164893" name="Line 29"/>
                        <p:cNvSpPr>
                          <a:spLocks noChangeShapeType="1"/>
                        </p:cNvSpPr>
                        <p:nvPr userDrawn="1"/>
                      </p:nvSpPr>
                      <p:spPr bwMode="hidden">
                        <a:xfrm rot="1678521">
                          <a:off x="1325" y="3059"/>
                          <a:ext cx="145" cy="1101"/>
                        </a:xfrm>
                        <a:prstGeom prst="line">
                          <a:avLst/>
                        </a:prstGeom>
                        <a:noFill/>
                        <a:ln w="9525">
                          <a:solidFill>
                            <a:schemeClr val="accent2"/>
                          </a:solidFill>
                          <a:round/>
                          <a:headEnd/>
                          <a:tailEnd/>
                        </a:ln>
                        <a:effectLst/>
                      </p:spPr>
                      <p:txBody>
                        <a:bodyPr/>
                        <a:lstStyle/>
                        <a:p>
                          <a:endParaRPr lang="en-US"/>
                        </a:p>
                      </p:txBody>
                    </p:sp>
                    <p:sp>
                      <p:nvSpPr>
                        <p:cNvPr id="164894" name="Line 30"/>
                        <p:cNvSpPr>
                          <a:spLocks noChangeShapeType="1"/>
                        </p:cNvSpPr>
                        <p:nvPr userDrawn="1"/>
                      </p:nvSpPr>
                      <p:spPr bwMode="hidden">
                        <a:xfrm rot="1678521">
                          <a:off x="1320" y="3090"/>
                          <a:ext cx="255" cy="1124"/>
                        </a:xfrm>
                        <a:prstGeom prst="line">
                          <a:avLst/>
                        </a:prstGeom>
                        <a:noFill/>
                        <a:ln w="9525">
                          <a:solidFill>
                            <a:schemeClr val="accent2"/>
                          </a:solidFill>
                          <a:round/>
                          <a:headEnd/>
                          <a:tailEnd/>
                        </a:ln>
                        <a:effectLst/>
                      </p:spPr>
                      <p:txBody>
                        <a:bodyPr/>
                        <a:lstStyle/>
                        <a:p>
                          <a:endParaRPr lang="en-US"/>
                        </a:p>
                      </p:txBody>
                    </p:sp>
                    <p:sp>
                      <p:nvSpPr>
                        <p:cNvPr id="164895" name="Line 31"/>
                        <p:cNvSpPr>
                          <a:spLocks noChangeShapeType="1"/>
                        </p:cNvSpPr>
                        <p:nvPr userDrawn="1"/>
                      </p:nvSpPr>
                      <p:spPr bwMode="hidden">
                        <a:xfrm rot="1678521">
                          <a:off x="1314" y="3117"/>
                          <a:ext cx="365" cy="1143"/>
                        </a:xfrm>
                        <a:prstGeom prst="line">
                          <a:avLst/>
                        </a:prstGeom>
                        <a:noFill/>
                        <a:ln w="9525">
                          <a:solidFill>
                            <a:schemeClr val="accent2"/>
                          </a:solidFill>
                          <a:round/>
                          <a:headEnd/>
                          <a:tailEnd/>
                        </a:ln>
                        <a:effectLst/>
                      </p:spPr>
                      <p:txBody>
                        <a:bodyPr/>
                        <a:lstStyle/>
                        <a:p>
                          <a:endParaRPr lang="en-US"/>
                        </a:p>
                      </p:txBody>
                    </p:sp>
                    <p:sp>
                      <p:nvSpPr>
                        <p:cNvPr id="164896" name="Line 32"/>
                        <p:cNvSpPr>
                          <a:spLocks noChangeShapeType="1"/>
                        </p:cNvSpPr>
                        <p:nvPr userDrawn="1"/>
                      </p:nvSpPr>
                      <p:spPr bwMode="hidden">
                        <a:xfrm rot="1678521">
                          <a:off x="1337" y="3181"/>
                          <a:ext cx="567" cy="1073"/>
                        </a:xfrm>
                        <a:prstGeom prst="line">
                          <a:avLst/>
                        </a:prstGeom>
                        <a:noFill/>
                        <a:ln w="9525">
                          <a:solidFill>
                            <a:schemeClr val="accent2"/>
                          </a:solidFill>
                          <a:round/>
                          <a:headEnd/>
                          <a:tailEnd/>
                        </a:ln>
                        <a:effectLst/>
                      </p:spPr>
                      <p:txBody>
                        <a:bodyPr/>
                        <a:lstStyle/>
                        <a:p>
                          <a:endParaRPr lang="en-US"/>
                        </a:p>
                      </p:txBody>
                    </p:sp>
                    <p:sp>
                      <p:nvSpPr>
                        <p:cNvPr id="164897" name="Line 33"/>
                        <p:cNvSpPr>
                          <a:spLocks noChangeShapeType="1"/>
                        </p:cNvSpPr>
                        <p:nvPr userDrawn="1"/>
                      </p:nvSpPr>
                      <p:spPr bwMode="hidden">
                        <a:xfrm rot="1678521">
                          <a:off x="1354" y="3209"/>
                          <a:ext cx="663" cy="1019"/>
                        </a:xfrm>
                        <a:prstGeom prst="line">
                          <a:avLst/>
                        </a:prstGeom>
                        <a:noFill/>
                        <a:ln w="9525">
                          <a:solidFill>
                            <a:schemeClr val="accent2"/>
                          </a:solidFill>
                          <a:round/>
                          <a:headEnd/>
                          <a:tailEnd/>
                        </a:ln>
                        <a:effectLst/>
                      </p:spPr>
                      <p:txBody>
                        <a:bodyPr/>
                        <a:lstStyle/>
                        <a:p>
                          <a:endParaRPr lang="en-US"/>
                        </a:p>
                      </p:txBody>
                    </p:sp>
                    <p:sp>
                      <p:nvSpPr>
                        <p:cNvPr id="164898" name="Line 34"/>
                        <p:cNvSpPr>
                          <a:spLocks noChangeShapeType="1"/>
                        </p:cNvSpPr>
                        <p:nvPr userDrawn="1"/>
                      </p:nvSpPr>
                      <p:spPr bwMode="hidden">
                        <a:xfrm rot="1678521">
                          <a:off x="1375" y="3238"/>
                          <a:ext cx="745" cy="957"/>
                        </a:xfrm>
                        <a:prstGeom prst="line">
                          <a:avLst/>
                        </a:prstGeom>
                        <a:noFill/>
                        <a:ln w="9525">
                          <a:solidFill>
                            <a:schemeClr val="accent2"/>
                          </a:solidFill>
                          <a:round/>
                          <a:headEnd/>
                          <a:tailEnd/>
                        </a:ln>
                        <a:effectLst/>
                      </p:spPr>
                      <p:txBody>
                        <a:bodyPr/>
                        <a:lstStyle/>
                        <a:p>
                          <a:endParaRPr lang="en-US"/>
                        </a:p>
                      </p:txBody>
                    </p:sp>
                    <p:sp>
                      <p:nvSpPr>
                        <p:cNvPr id="164899" name="Line 35"/>
                        <p:cNvSpPr>
                          <a:spLocks noChangeShapeType="1"/>
                        </p:cNvSpPr>
                        <p:nvPr userDrawn="1"/>
                      </p:nvSpPr>
                      <p:spPr bwMode="hidden">
                        <a:xfrm rot="1678521">
                          <a:off x="1393" y="3266"/>
                          <a:ext cx="849" cy="909"/>
                        </a:xfrm>
                        <a:prstGeom prst="line">
                          <a:avLst/>
                        </a:prstGeom>
                        <a:noFill/>
                        <a:ln w="9525">
                          <a:solidFill>
                            <a:schemeClr val="accent2"/>
                          </a:solidFill>
                          <a:round/>
                          <a:headEnd/>
                          <a:tailEnd/>
                        </a:ln>
                        <a:effectLst/>
                      </p:spPr>
                      <p:txBody>
                        <a:bodyPr/>
                        <a:lstStyle/>
                        <a:p>
                          <a:endParaRPr lang="en-US"/>
                        </a:p>
                      </p:txBody>
                    </p:sp>
                    <p:sp>
                      <p:nvSpPr>
                        <p:cNvPr id="164900" name="Line 36"/>
                        <p:cNvSpPr>
                          <a:spLocks noChangeShapeType="1"/>
                        </p:cNvSpPr>
                        <p:nvPr userDrawn="1"/>
                      </p:nvSpPr>
                      <p:spPr bwMode="hidden">
                        <a:xfrm rot="1678521">
                          <a:off x="1412" y="3293"/>
                          <a:ext cx="950" cy="856"/>
                        </a:xfrm>
                        <a:prstGeom prst="line">
                          <a:avLst/>
                        </a:prstGeom>
                        <a:noFill/>
                        <a:ln w="9525">
                          <a:solidFill>
                            <a:schemeClr val="accent2"/>
                          </a:solidFill>
                          <a:round/>
                          <a:headEnd/>
                          <a:tailEnd/>
                        </a:ln>
                        <a:effectLst/>
                      </p:spPr>
                      <p:txBody>
                        <a:bodyPr/>
                        <a:lstStyle/>
                        <a:p>
                          <a:endParaRPr lang="en-US"/>
                        </a:p>
                      </p:txBody>
                    </p:sp>
                    <p:sp>
                      <p:nvSpPr>
                        <p:cNvPr id="164901" name="Line 37"/>
                        <p:cNvSpPr>
                          <a:spLocks noChangeShapeType="1"/>
                        </p:cNvSpPr>
                        <p:nvPr userDrawn="1"/>
                      </p:nvSpPr>
                      <p:spPr bwMode="hidden">
                        <a:xfrm rot="1678521">
                          <a:off x="1429" y="3321"/>
                          <a:ext cx="1056" cy="788"/>
                        </a:xfrm>
                        <a:prstGeom prst="line">
                          <a:avLst/>
                        </a:prstGeom>
                        <a:noFill/>
                        <a:ln w="9525">
                          <a:solidFill>
                            <a:schemeClr val="accent2"/>
                          </a:solidFill>
                          <a:round/>
                          <a:headEnd/>
                          <a:tailEnd/>
                        </a:ln>
                        <a:effectLst/>
                      </p:spPr>
                      <p:txBody>
                        <a:bodyPr/>
                        <a:lstStyle/>
                        <a:p>
                          <a:endParaRPr lang="en-US"/>
                        </a:p>
                      </p:txBody>
                    </p:sp>
                    <p:sp>
                      <p:nvSpPr>
                        <p:cNvPr id="164902" name="Line 38"/>
                        <p:cNvSpPr>
                          <a:spLocks noChangeShapeType="1"/>
                        </p:cNvSpPr>
                        <p:nvPr userDrawn="1"/>
                      </p:nvSpPr>
                      <p:spPr bwMode="hidden">
                        <a:xfrm rot="1678521">
                          <a:off x="1452" y="3356"/>
                          <a:ext cx="1173" cy="727"/>
                        </a:xfrm>
                        <a:prstGeom prst="line">
                          <a:avLst/>
                        </a:prstGeom>
                        <a:noFill/>
                        <a:ln w="9525">
                          <a:solidFill>
                            <a:schemeClr val="accent2"/>
                          </a:solidFill>
                          <a:round/>
                          <a:headEnd/>
                          <a:tailEnd/>
                        </a:ln>
                        <a:effectLst/>
                      </p:spPr>
                      <p:txBody>
                        <a:bodyPr/>
                        <a:lstStyle/>
                        <a:p>
                          <a:endParaRPr lang="en-US"/>
                        </a:p>
                      </p:txBody>
                    </p:sp>
                    <p:sp>
                      <p:nvSpPr>
                        <p:cNvPr id="164903" name="Line 39"/>
                        <p:cNvSpPr>
                          <a:spLocks noChangeShapeType="1"/>
                        </p:cNvSpPr>
                        <p:nvPr userDrawn="1"/>
                      </p:nvSpPr>
                      <p:spPr bwMode="hidden">
                        <a:xfrm rot="1678521">
                          <a:off x="1469" y="3388"/>
                          <a:ext cx="1315" cy="665"/>
                        </a:xfrm>
                        <a:prstGeom prst="line">
                          <a:avLst/>
                        </a:prstGeom>
                        <a:noFill/>
                        <a:ln w="9525">
                          <a:solidFill>
                            <a:schemeClr val="accent2"/>
                          </a:solidFill>
                          <a:round/>
                          <a:headEnd/>
                          <a:tailEnd/>
                        </a:ln>
                        <a:effectLst/>
                      </p:spPr>
                      <p:txBody>
                        <a:bodyPr/>
                        <a:lstStyle/>
                        <a:p>
                          <a:endParaRPr lang="en-US"/>
                        </a:p>
                      </p:txBody>
                    </p:sp>
                    <p:sp>
                      <p:nvSpPr>
                        <p:cNvPr id="164904" name="Line 40"/>
                        <p:cNvSpPr>
                          <a:spLocks noChangeShapeType="1"/>
                        </p:cNvSpPr>
                        <p:nvPr userDrawn="1"/>
                      </p:nvSpPr>
                      <p:spPr bwMode="hidden">
                        <a:xfrm rot="1678521">
                          <a:off x="1493" y="3426"/>
                          <a:ext cx="1469" cy="585"/>
                        </a:xfrm>
                        <a:prstGeom prst="line">
                          <a:avLst/>
                        </a:prstGeom>
                        <a:noFill/>
                        <a:ln w="9525">
                          <a:solidFill>
                            <a:schemeClr val="accent2"/>
                          </a:solidFill>
                          <a:round/>
                          <a:headEnd/>
                          <a:tailEnd/>
                        </a:ln>
                        <a:effectLst/>
                      </p:spPr>
                      <p:txBody>
                        <a:bodyPr/>
                        <a:lstStyle/>
                        <a:p>
                          <a:endParaRPr lang="en-US"/>
                        </a:p>
                      </p:txBody>
                    </p:sp>
                    <p:sp>
                      <p:nvSpPr>
                        <p:cNvPr id="164905" name="Line 41"/>
                        <p:cNvSpPr>
                          <a:spLocks noChangeShapeType="1"/>
                        </p:cNvSpPr>
                        <p:nvPr userDrawn="1"/>
                      </p:nvSpPr>
                      <p:spPr bwMode="hidden">
                        <a:xfrm rot="1678521">
                          <a:off x="1511" y="3464"/>
                          <a:ext cx="1649" cy="495"/>
                        </a:xfrm>
                        <a:prstGeom prst="line">
                          <a:avLst/>
                        </a:prstGeom>
                        <a:noFill/>
                        <a:ln w="9525">
                          <a:solidFill>
                            <a:schemeClr val="accent2"/>
                          </a:solidFill>
                          <a:round/>
                          <a:headEnd/>
                          <a:tailEnd/>
                        </a:ln>
                        <a:effectLst/>
                      </p:spPr>
                      <p:txBody>
                        <a:bodyPr/>
                        <a:lstStyle/>
                        <a:p>
                          <a:endParaRPr lang="en-US"/>
                        </a:p>
                      </p:txBody>
                    </p:sp>
                    <p:sp>
                      <p:nvSpPr>
                        <p:cNvPr id="164906" name="Line 42"/>
                        <p:cNvSpPr>
                          <a:spLocks noChangeShapeType="1"/>
                        </p:cNvSpPr>
                        <p:nvPr userDrawn="1"/>
                      </p:nvSpPr>
                      <p:spPr bwMode="hidden">
                        <a:xfrm rot="1678521">
                          <a:off x="1528" y="3518"/>
                          <a:ext cx="1885" cy="380"/>
                        </a:xfrm>
                        <a:prstGeom prst="line">
                          <a:avLst/>
                        </a:prstGeom>
                        <a:noFill/>
                        <a:ln w="9525">
                          <a:solidFill>
                            <a:schemeClr val="accent2"/>
                          </a:solidFill>
                          <a:round/>
                          <a:headEnd/>
                          <a:tailEnd/>
                        </a:ln>
                        <a:effectLst/>
                      </p:spPr>
                      <p:txBody>
                        <a:bodyPr/>
                        <a:lstStyle/>
                        <a:p>
                          <a:endParaRPr lang="en-US"/>
                        </a:p>
                      </p:txBody>
                    </p:sp>
                    <p:sp>
                      <p:nvSpPr>
                        <p:cNvPr id="164907" name="Line 43"/>
                        <p:cNvSpPr>
                          <a:spLocks noChangeShapeType="1"/>
                        </p:cNvSpPr>
                        <p:nvPr userDrawn="1"/>
                      </p:nvSpPr>
                      <p:spPr bwMode="hidden">
                        <a:xfrm rot="1678521">
                          <a:off x="1552" y="3586"/>
                          <a:ext cx="2168" cy="240"/>
                        </a:xfrm>
                        <a:prstGeom prst="line">
                          <a:avLst/>
                        </a:prstGeom>
                        <a:noFill/>
                        <a:ln w="9525">
                          <a:solidFill>
                            <a:schemeClr val="accent2"/>
                          </a:solidFill>
                          <a:round/>
                          <a:headEnd/>
                          <a:tailEnd/>
                        </a:ln>
                        <a:effectLst/>
                      </p:spPr>
                      <p:txBody>
                        <a:bodyPr/>
                        <a:lstStyle/>
                        <a:p>
                          <a:endParaRPr lang="en-US"/>
                        </a:p>
                      </p:txBody>
                    </p:sp>
                    <p:sp>
                      <p:nvSpPr>
                        <p:cNvPr id="164908" name="Line 44"/>
                        <p:cNvSpPr>
                          <a:spLocks noChangeShapeType="1"/>
                        </p:cNvSpPr>
                        <p:nvPr userDrawn="1"/>
                      </p:nvSpPr>
                      <p:spPr bwMode="hidden">
                        <a:xfrm rot="1678521">
                          <a:off x="1577" y="3670"/>
                          <a:ext cx="2528" cy="60"/>
                        </a:xfrm>
                        <a:prstGeom prst="line">
                          <a:avLst/>
                        </a:prstGeom>
                        <a:noFill/>
                        <a:ln w="9525">
                          <a:solidFill>
                            <a:schemeClr val="accent2"/>
                          </a:solidFill>
                          <a:round/>
                          <a:headEnd/>
                          <a:tailEnd/>
                        </a:ln>
                        <a:effectLst/>
                      </p:spPr>
                      <p:txBody>
                        <a:bodyPr/>
                        <a:lstStyle/>
                        <a:p>
                          <a:endParaRPr lang="en-US"/>
                        </a:p>
                      </p:txBody>
                    </p:sp>
                    <p:sp>
                      <p:nvSpPr>
                        <p:cNvPr id="164909" name="Line 45"/>
                        <p:cNvSpPr>
                          <a:spLocks noChangeShapeType="1"/>
                        </p:cNvSpPr>
                        <p:nvPr userDrawn="1"/>
                      </p:nvSpPr>
                      <p:spPr bwMode="hidden">
                        <a:xfrm rot="1678521" flipV="1">
                          <a:off x="1621" y="3545"/>
                          <a:ext cx="2730" cy="176"/>
                        </a:xfrm>
                        <a:prstGeom prst="line">
                          <a:avLst/>
                        </a:prstGeom>
                        <a:noFill/>
                        <a:ln w="9525">
                          <a:solidFill>
                            <a:schemeClr val="accent2"/>
                          </a:solidFill>
                          <a:round/>
                          <a:headEnd/>
                          <a:tailEnd/>
                        </a:ln>
                        <a:effectLst/>
                      </p:spPr>
                      <p:txBody>
                        <a:bodyPr/>
                        <a:lstStyle/>
                        <a:p>
                          <a:endParaRPr lang="en-US"/>
                        </a:p>
                      </p:txBody>
                    </p:sp>
                    <p:sp>
                      <p:nvSpPr>
                        <p:cNvPr id="164910" name="Line 46"/>
                        <p:cNvSpPr>
                          <a:spLocks noChangeShapeType="1"/>
                        </p:cNvSpPr>
                        <p:nvPr userDrawn="1"/>
                      </p:nvSpPr>
                      <p:spPr bwMode="hidden">
                        <a:xfrm rot="1678521" flipV="1">
                          <a:off x="1682" y="3297"/>
                          <a:ext cx="2635" cy="404"/>
                        </a:xfrm>
                        <a:prstGeom prst="line">
                          <a:avLst/>
                        </a:prstGeom>
                        <a:noFill/>
                        <a:ln w="9525">
                          <a:solidFill>
                            <a:schemeClr val="accent2"/>
                          </a:solidFill>
                          <a:round/>
                          <a:headEnd/>
                          <a:tailEnd/>
                        </a:ln>
                        <a:effectLst/>
                      </p:spPr>
                      <p:txBody>
                        <a:bodyPr/>
                        <a:lstStyle/>
                        <a:p>
                          <a:endParaRPr lang="en-US"/>
                        </a:p>
                      </p:txBody>
                    </p:sp>
                    <p:sp>
                      <p:nvSpPr>
                        <p:cNvPr id="164911" name="Line 47"/>
                        <p:cNvSpPr>
                          <a:spLocks noChangeShapeType="1"/>
                        </p:cNvSpPr>
                        <p:nvPr userDrawn="1"/>
                      </p:nvSpPr>
                      <p:spPr bwMode="hidden">
                        <a:xfrm rot="1678521" flipV="1">
                          <a:off x="1782" y="2845"/>
                          <a:ext cx="2370" cy="789"/>
                        </a:xfrm>
                        <a:prstGeom prst="line">
                          <a:avLst/>
                        </a:prstGeom>
                        <a:noFill/>
                        <a:ln w="9525">
                          <a:solidFill>
                            <a:schemeClr val="accent2"/>
                          </a:solidFill>
                          <a:round/>
                          <a:headEnd/>
                          <a:tailEnd/>
                        </a:ln>
                        <a:effectLst/>
                      </p:spPr>
                      <p:txBody>
                        <a:bodyPr/>
                        <a:lstStyle/>
                        <a:p>
                          <a:endParaRPr lang="en-US"/>
                        </a:p>
                      </p:txBody>
                    </p:sp>
                    <p:sp>
                      <p:nvSpPr>
                        <p:cNvPr id="164912" name="Line 48"/>
                        <p:cNvSpPr>
                          <a:spLocks noChangeShapeType="1"/>
                        </p:cNvSpPr>
                        <p:nvPr userDrawn="1"/>
                      </p:nvSpPr>
                      <p:spPr bwMode="hidden">
                        <a:xfrm rot="1678521" flipV="1">
                          <a:off x="1960" y="1992"/>
                          <a:ext cx="1530" cy="1443"/>
                        </a:xfrm>
                        <a:prstGeom prst="line">
                          <a:avLst/>
                        </a:prstGeom>
                        <a:noFill/>
                        <a:ln w="9525">
                          <a:solidFill>
                            <a:schemeClr val="accent2"/>
                          </a:solidFill>
                          <a:round/>
                          <a:headEnd/>
                          <a:tailEnd/>
                        </a:ln>
                        <a:effectLst/>
                      </p:spPr>
                      <p:txBody>
                        <a:bodyPr/>
                        <a:lstStyle/>
                        <a:p>
                          <a:endParaRPr lang="en-US"/>
                        </a:p>
                      </p:txBody>
                    </p:sp>
                    <p:sp>
                      <p:nvSpPr>
                        <p:cNvPr id="164913" name="Line 49"/>
                        <p:cNvSpPr>
                          <a:spLocks noChangeShapeType="1"/>
                        </p:cNvSpPr>
                        <p:nvPr userDrawn="1"/>
                      </p:nvSpPr>
                      <p:spPr bwMode="hidden">
                        <a:xfrm rot="1678521" flipV="1">
                          <a:off x="2014" y="1727"/>
                          <a:ext cx="1219" cy="1629"/>
                        </a:xfrm>
                        <a:prstGeom prst="line">
                          <a:avLst/>
                        </a:prstGeom>
                        <a:noFill/>
                        <a:ln w="9525">
                          <a:solidFill>
                            <a:schemeClr val="accent2"/>
                          </a:solidFill>
                          <a:round/>
                          <a:headEnd/>
                          <a:tailEnd/>
                        </a:ln>
                        <a:effectLst/>
                      </p:spPr>
                      <p:txBody>
                        <a:bodyPr/>
                        <a:lstStyle/>
                        <a:p>
                          <a:endParaRPr lang="en-US"/>
                        </a:p>
                      </p:txBody>
                    </p:sp>
                    <p:sp>
                      <p:nvSpPr>
                        <p:cNvPr id="164914" name="Freeform 50"/>
                        <p:cNvSpPr>
                          <a:spLocks/>
                        </p:cNvSpPr>
                        <p:nvPr userDrawn="1"/>
                      </p:nvSpPr>
                      <p:spPr bwMode="hidden">
                        <a:xfrm>
                          <a:off x="0" y="2548"/>
                          <a:ext cx="1542" cy="1768"/>
                        </a:xfrm>
                        <a:custGeom>
                          <a:avLst/>
                          <a:gdLst/>
                          <a:ahLst/>
                          <a:cxnLst>
                            <a:cxn ang="0">
                              <a:pos x="909" y="1264"/>
                            </a:cxn>
                            <a:cxn ang="0">
                              <a:pos x="1058" y="1402"/>
                            </a:cxn>
                            <a:cxn ang="0">
                              <a:pos x="1214" y="1528"/>
                            </a:cxn>
                            <a:cxn ang="0">
                              <a:pos x="1369" y="1654"/>
                            </a:cxn>
                            <a:cxn ang="0">
                              <a:pos x="1531" y="1768"/>
                            </a:cxn>
                            <a:cxn ang="0">
                              <a:pos x="1537" y="1768"/>
                            </a:cxn>
                            <a:cxn ang="0">
                              <a:pos x="1375" y="1654"/>
                            </a:cxn>
                            <a:cxn ang="0">
                              <a:pos x="1220" y="1534"/>
                            </a:cxn>
                            <a:cxn ang="0">
                              <a:pos x="1064" y="1402"/>
                            </a:cxn>
                            <a:cxn ang="0">
                              <a:pos x="915" y="1258"/>
                            </a:cxn>
                            <a:cxn ang="0">
                              <a:pos x="765" y="1115"/>
                            </a:cxn>
                            <a:cxn ang="0">
                              <a:pos x="628" y="959"/>
                            </a:cxn>
                            <a:cxn ang="0">
                              <a:pos x="496" y="803"/>
                            </a:cxn>
                            <a:cxn ang="0">
                              <a:pos x="377" y="647"/>
                            </a:cxn>
                            <a:cxn ang="0">
                              <a:pos x="269" y="485"/>
                            </a:cxn>
                            <a:cxn ang="0">
                              <a:pos x="167" y="323"/>
                            </a:cxn>
                            <a:cxn ang="0">
                              <a:pos x="78" y="161"/>
                            </a:cxn>
                            <a:cxn ang="0">
                              <a:pos x="0" y="0"/>
                            </a:cxn>
                            <a:cxn ang="0">
                              <a:pos x="0" y="12"/>
                            </a:cxn>
                            <a:cxn ang="0">
                              <a:pos x="78" y="173"/>
                            </a:cxn>
                            <a:cxn ang="0">
                              <a:pos x="167" y="335"/>
                            </a:cxn>
                            <a:cxn ang="0">
                              <a:pos x="269" y="491"/>
                            </a:cxn>
                            <a:cxn ang="0">
                              <a:pos x="377" y="653"/>
                            </a:cxn>
                            <a:cxn ang="0">
                              <a:pos x="496" y="809"/>
                            </a:cxn>
                            <a:cxn ang="0">
                              <a:pos x="628" y="965"/>
                            </a:cxn>
                            <a:cxn ang="0">
                              <a:pos x="765" y="1121"/>
                            </a:cxn>
                            <a:cxn ang="0">
                              <a:pos x="909" y="1264"/>
                            </a:cxn>
                            <a:cxn ang="0">
                              <a:pos x="909" y="1264"/>
                            </a:cxn>
                          </a:cxnLst>
                          <a:rect l="0" t="0" r="r" b="b"/>
                          <a:pathLst>
                            <a:path w="1537" h="1768">
                              <a:moveTo>
                                <a:pt x="909" y="1264"/>
                              </a:moveTo>
                              <a:lnTo>
                                <a:pt x="1058" y="1402"/>
                              </a:lnTo>
                              <a:lnTo>
                                <a:pt x="1214" y="1528"/>
                              </a:lnTo>
                              <a:lnTo>
                                <a:pt x="1369" y="1654"/>
                              </a:lnTo>
                              <a:lnTo>
                                <a:pt x="1531" y="1768"/>
                              </a:lnTo>
                              <a:lnTo>
                                <a:pt x="1537" y="1768"/>
                              </a:lnTo>
                              <a:lnTo>
                                <a:pt x="1375" y="1654"/>
                              </a:lnTo>
                              <a:lnTo>
                                <a:pt x="1220" y="1534"/>
                              </a:lnTo>
                              <a:lnTo>
                                <a:pt x="1064" y="1402"/>
                              </a:lnTo>
                              <a:lnTo>
                                <a:pt x="915" y="1258"/>
                              </a:lnTo>
                              <a:lnTo>
                                <a:pt x="765" y="1115"/>
                              </a:lnTo>
                              <a:lnTo>
                                <a:pt x="628" y="959"/>
                              </a:lnTo>
                              <a:lnTo>
                                <a:pt x="496" y="803"/>
                              </a:lnTo>
                              <a:lnTo>
                                <a:pt x="377" y="647"/>
                              </a:lnTo>
                              <a:lnTo>
                                <a:pt x="269" y="485"/>
                              </a:lnTo>
                              <a:lnTo>
                                <a:pt x="167" y="323"/>
                              </a:lnTo>
                              <a:lnTo>
                                <a:pt x="78" y="161"/>
                              </a:lnTo>
                              <a:lnTo>
                                <a:pt x="0" y="0"/>
                              </a:lnTo>
                              <a:lnTo>
                                <a:pt x="0" y="12"/>
                              </a:lnTo>
                              <a:lnTo>
                                <a:pt x="78" y="173"/>
                              </a:lnTo>
                              <a:lnTo>
                                <a:pt x="167" y="335"/>
                              </a:lnTo>
                              <a:lnTo>
                                <a:pt x="269" y="491"/>
                              </a:lnTo>
                              <a:lnTo>
                                <a:pt x="377" y="653"/>
                              </a:lnTo>
                              <a:lnTo>
                                <a:pt x="496" y="809"/>
                              </a:lnTo>
                              <a:lnTo>
                                <a:pt x="628" y="965"/>
                              </a:lnTo>
                              <a:lnTo>
                                <a:pt x="765" y="1121"/>
                              </a:lnTo>
                              <a:lnTo>
                                <a:pt x="909" y="1264"/>
                              </a:lnTo>
                              <a:lnTo>
                                <a:pt x="909" y="1264"/>
                              </a:lnTo>
                              <a:close/>
                            </a:path>
                          </a:pathLst>
                        </a:custGeom>
                        <a:solidFill>
                          <a:schemeClr val="accent2"/>
                        </a:solidFill>
                        <a:ln w="9525">
                          <a:solidFill>
                            <a:schemeClr val="accent2"/>
                          </a:solidFill>
                          <a:round/>
                          <a:headEnd/>
                          <a:tailEnd/>
                        </a:ln>
                      </p:spPr>
                      <p:txBody>
                        <a:bodyPr/>
                        <a:lstStyle/>
                        <a:p>
                          <a:endParaRPr lang="en-US"/>
                        </a:p>
                      </p:txBody>
                    </p:sp>
                    <p:grpSp>
                      <p:nvGrpSpPr>
                        <p:cNvPr id="164915" name="Group 51"/>
                        <p:cNvGrpSpPr>
                          <a:grpSpLocks/>
                        </p:cNvGrpSpPr>
                        <p:nvPr userDrawn="1"/>
                      </p:nvGrpSpPr>
                      <p:grpSpPr bwMode="auto">
                        <a:xfrm>
                          <a:off x="0" y="1812"/>
                          <a:ext cx="3672" cy="2049"/>
                          <a:chOff x="5" y="1816"/>
                          <a:chExt cx="3672" cy="2049"/>
                        </a:xfrm>
                      </p:grpSpPr>
                      <p:sp>
                        <p:nvSpPr>
                          <p:cNvPr id="164916" name="Oval 52"/>
                          <p:cNvSpPr>
                            <a:spLocks noChangeArrowheads="1"/>
                          </p:cNvSpPr>
                          <p:nvPr userDrawn="1"/>
                        </p:nvSpPr>
                        <p:spPr bwMode="hidden">
                          <a:xfrm rot="-2819839">
                            <a:off x="1544" y="2872"/>
                            <a:ext cx="161" cy="280"/>
                          </a:xfrm>
                          <a:prstGeom prst="ellipse">
                            <a:avLst/>
                          </a:prstGeom>
                          <a:noFill/>
                          <a:ln w="9525">
                            <a:solidFill>
                              <a:schemeClr val="accent2"/>
                            </a:solidFill>
                            <a:round/>
                            <a:headEnd/>
                            <a:tailEnd/>
                          </a:ln>
                          <a:effectLst/>
                        </p:spPr>
                        <p:txBody>
                          <a:bodyPr wrap="none" anchor="ctr"/>
                          <a:lstStyle/>
                          <a:p>
                            <a:endParaRPr lang="en-US"/>
                          </a:p>
                        </p:txBody>
                      </p:sp>
                      <p:sp>
                        <p:nvSpPr>
                          <p:cNvPr id="164917" name="Oval 53"/>
                          <p:cNvSpPr>
                            <a:spLocks noChangeArrowheads="1"/>
                          </p:cNvSpPr>
                          <p:nvPr userDrawn="1"/>
                        </p:nvSpPr>
                        <p:spPr bwMode="hidden">
                          <a:xfrm rot="-2819839">
                            <a:off x="1490" y="2750"/>
                            <a:ext cx="281" cy="503"/>
                          </a:xfrm>
                          <a:prstGeom prst="ellipse">
                            <a:avLst/>
                          </a:prstGeom>
                          <a:noFill/>
                          <a:ln w="9525">
                            <a:solidFill>
                              <a:schemeClr val="accent2"/>
                            </a:solidFill>
                            <a:round/>
                            <a:headEnd/>
                            <a:tailEnd/>
                          </a:ln>
                          <a:effectLst/>
                        </p:spPr>
                        <p:txBody>
                          <a:bodyPr wrap="none" anchor="ctr"/>
                          <a:lstStyle/>
                          <a:p>
                            <a:endParaRPr lang="en-US"/>
                          </a:p>
                        </p:txBody>
                      </p:sp>
                      <p:sp>
                        <p:nvSpPr>
                          <p:cNvPr id="164918" name="Oval 54"/>
                          <p:cNvSpPr>
                            <a:spLocks noChangeArrowheads="1"/>
                          </p:cNvSpPr>
                          <p:nvPr userDrawn="1"/>
                        </p:nvSpPr>
                        <p:spPr bwMode="hidden">
                          <a:xfrm rot="-2819839">
                            <a:off x="1415" y="2563"/>
                            <a:ext cx="471" cy="813"/>
                          </a:xfrm>
                          <a:prstGeom prst="ellipse">
                            <a:avLst/>
                          </a:prstGeom>
                          <a:noFill/>
                          <a:ln w="9525">
                            <a:solidFill>
                              <a:schemeClr val="accent2"/>
                            </a:solidFill>
                            <a:round/>
                            <a:headEnd/>
                            <a:tailEnd/>
                          </a:ln>
                          <a:effectLst/>
                        </p:spPr>
                        <p:txBody>
                          <a:bodyPr wrap="none" anchor="ctr"/>
                          <a:lstStyle/>
                          <a:p>
                            <a:endParaRPr lang="en-US"/>
                          </a:p>
                        </p:txBody>
                      </p:sp>
                      <p:sp>
                        <p:nvSpPr>
                          <p:cNvPr id="164919" name="Oval 55"/>
                          <p:cNvSpPr>
                            <a:spLocks noChangeArrowheads="1"/>
                          </p:cNvSpPr>
                          <p:nvPr userDrawn="1"/>
                        </p:nvSpPr>
                        <p:spPr bwMode="hidden">
                          <a:xfrm rot="-2819839">
                            <a:off x="1357" y="2400"/>
                            <a:ext cx="623" cy="1129"/>
                          </a:xfrm>
                          <a:prstGeom prst="ellipse">
                            <a:avLst/>
                          </a:prstGeom>
                          <a:noFill/>
                          <a:ln w="9525">
                            <a:solidFill>
                              <a:schemeClr val="accent2"/>
                            </a:solidFill>
                            <a:round/>
                            <a:headEnd/>
                            <a:tailEnd/>
                          </a:ln>
                          <a:effectLst/>
                        </p:spPr>
                        <p:txBody>
                          <a:bodyPr wrap="none" anchor="ctr"/>
                          <a:lstStyle/>
                          <a:p>
                            <a:endParaRPr lang="en-US"/>
                          </a:p>
                        </p:txBody>
                      </p:sp>
                      <p:sp>
                        <p:nvSpPr>
                          <p:cNvPr id="164920" name="Oval 56"/>
                          <p:cNvSpPr>
                            <a:spLocks noChangeArrowheads="1"/>
                          </p:cNvSpPr>
                          <p:nvPr userDrawn="1"/>
                        </p:nvSpPr>
                        <p:spPr bwMode="hidden">
                          <a:xfrm rot="-2819839">
                            <a:off x="1295" y="2200"/>
                            <a:ext cx="786" cy="1467"/>
                          </a:xfrm>
                          <a:prstGeom prst="ellipse">
                            <a:avLst/>
                          </a:prstGeom>
                          <a:noFill/>
                          <a:ln w="9525">
                            <a:solidFill>
                              <a:schemeClr val="accent2"/>
                            </a:solidFill>
                            <a:round/>
                            <a:headEnd/>
                            <a:tailEnd/>
                          </a:ln>
                          <a:effectLst/>
                        </p:spPr>
                        <p:txBody>
                          <a:bodyPr wrap="none" anchor="ctr"/>
                          <a:lstStyle/>
                          <a:p>
                            <a:endParaRPr lang="en-US"/>
                          </a:p>
                        </p:txBody>
                      </p:sp>
                      <p:sp>
                        <p:nvSpPr>
                          <p:cNvPr id="164921" name="Oval 57"/>
                          <p:cNvSpPr>
                            <a:spLocks noChangeArrowheads="1"/>
                          </p:cNvSpPr>
                          <p:nvPr userDrawn="1"/>
                        </p:nvSpPr>
                        <p:spPr bwMode="hidden">
                          <a:xfrm rot="-2819839">
                            <a:off x="1238" y="2040"/>
                            <a:ext cx="972" cy="1779"/>
                          </a:xfrm>
                          <a:prstGeom prst="ellipse">
                            <a:avLst/>
                          </a:prstGeom>
                          <a:noFill/>
                          <a:ln w="9525">
                            <a:solidFill>
                              <a:schemeClr val="accent2"/>
                            </a:solidFill>
                            <a:round/>
                            <a:headEnd/>
                            <a:tailEnd/>
                          </a:ln>
                          <a:effectLst/>
                        </p:spPr>
                        <p:txBody>
                          <a:bodyPr wrap="none" anchor="ctr"/>
                          <a:lstStyle/>
                          <a:p>
                            <a:endParaRPr lang="en-US"/>
                          </a:p>
                        </p:txBody>
                      </p:sp>
                      <p:sp>
                        <p:nvSpPr>
                          <p:cNvPr id="164922" name="Oval 58"/>
                          <p:cNvSpPr>
                            <a:spLocks noChangeArrowheads="1"/>
                          </p:cNvSpPr>
                          <p:nvPr userDrawn="1"/>
                        </p:nvSpPr>
                        <p:spPr bwMode="hidden">
                          <a:xfrm rot="-2819839">
                            <a:off x="1155" y="1868"/>
                            <a:ext cx="1167" cy="2094"/>
                          </a:xfrm>
                          <a:prstGeom prst="ellipse">
                            <a:avLst/>
                          </a:prstGeom>
                          <a:noFill/>
                          <a:ln w="9525">
                            <a:solidFill>
                              <a:schemeClr val="accent2"/>
                            </a:solidFill>
                            <a:round/>
                            <a:headEnd/>
                            <a:tailEnd/>
                          </a:ln>
                          <a:effectLst/>
                        </p:spPr>
                        <p:txBody>
                          <a:bodyPr wrap="none" anchor="ctr"/>
                          <a:lstStyle/>
                          <a:p>
                            <a:endParaRPr lang="en-US"/>
                          </a:p>
                        </p:txBody>
                      </p:sp>
                      <p:sp>
                        <p:nvSpPr>
                          <p:cNvPr id="164923" name="Oval 59"/>
                          <p:cNvSpPr>
                            <a:spLocks noChangeArrowheads="1"/>
                          </p:cNvSpPr>
                          <p:nvPr userDrawn="1"/>
                        </p:nvSpPr>
                        <p:spPr bwMode="hidden">
                          <a:xfrm rot="-2819839">
                            <a:off x="1085" y="1698"/>
                            <a:ext cx="1346" cy="2398"/>
                          </a:xfrm>
                          <a:prstGeom prst="ellipse">
                            <a:avLst/>
                          </a:prstGeom>
                          <a:noFill/>
                          <a:ln w="9525">
                            <a:solidFill>
                              <a:schemeClr val="accent2"/>
                            </a:solidFill>
                            <a:round/>
                            <a:headEnd/>
                            <a:tailEnd/>
                          </a:ln>
                          <a:effectLst/>
                        </p:spPr>
                        <p:txBody>
                          <a:bodyPr wrap="none" anchor="ctr"/>
                          <a:lstStyle/>
                          <a:p>
                            <a:endParaRPr lang="en-US"/>
                          </a:p>
                        </p:txBody>
                      </p:sp>
                      <p:sp>
                        <p:nvSpPr>
                          <p:cNvPr id="164924" name="Oval 60"/>
                          <p:cNvSpPr>
                            <a:spLocks noChangeArrowheads="1"/>
                          </p:cNvSpPr>
                          <p:nvPr userDrawn="1"/>
                        </p:nvSpPr>
                        <p:spPr bwMode="hidden">
                          <a:xfrm rot="-2819839">
                            <a:off x="998" y="1539"/>
                            <a:ext cx="1563" cy="2696"/>
                          </a:xfrm>
                          <a:prstGeom prst="ellipse">
                            <a:avLst/>
                          </a:prstGeom>
                          <a:noFill/>
                          <a:ln w="9525">
                            <a:solidFill>
                              <a:schemeClr val="accent2"/>
                            </a:solidFill>
                            <a:round/>
                            <a:headEnd/>
                            <a:tailEnd/>
                          </a:ln>
                          <a:effectLst/>
                        </p:spPr>
                        <p:txBody>
                          <a:bodyPr wrap="none" anchor="ctr"/>
                          <a:lstStyle/>
                          <a:p>
                            <a:endParaRPr lang="en-US"/>
                          </a:p>
                        </p:txBody>
                      </p:sp>
                      <p:sp>
                        <p:nvSpPr>
                          <p:cNvPr id="164925" name="Oval 61"/>
                          <p:cNvSpPr>
                            <a:spLocks noChangeArrowheads="1"/>
                          </p:cNvSpPr>
                          <p:nvPr userDrawn="1"/>
                        </p:nvSpPr>
                        <p:spPr bwMode="hidden">
                          <a:xfrm rot="-2819839">
                            <a:off x="933" y="1360"/>
                            <a:ext cx="1711" cy="3016"/>
                          </a:xfrm>
                          <a:prstGeom prst="ellipse">
                            <a:avLst/>
                          </a:prstGeom>
                          <a:noFill/>
                          <a:ln w="9525">
                            <a:solidFill>
                              <a:schemeClr val="accent2"/>
                            </a:solidFill>
                            <a:round/>
                            <a:headEnd/>
                            <a:tailEnd/>
                          </a:ln>
                          <a:effectLst/>
                        </p:spPr>
                        <p:txBody>
                          <a:bodyPr wrap="none" anchor="ctr"/>
                          <a:lstStyle/>
                          <a:p>
                            <a:endParaRPr lang="en-US"/>
                          </a:p>
                        </p:txBody>
                      </p:sp>
                      <p:sp>
                        <p:nvSpPr>
                          <p:cNvPr id="164926" name="Oval 62"/>
                          <p:cNvSpPr>
                            <a:spLocks noChangeArrowheads="1"/>
                          </p:cNvSpPr>
                          <p:nvPr userDrawn="1"/>
                        </p:nvSpPr>
                        <p:spPr bwMode="hidden">
                          <a:xfrm rot="-2865139">
                            <a:off x="877" y="1187"/>
                            <a:ext cx="1880" cy="3345"/>
                          </a:xfrm>
                          <a:prstGeom prst="ellipse">
                            <a:avLst/>
                          </a:prstGeom>
                          <a:noFill/>
                          <a:ln w="9525">
                            <a:solidFill>
                              <a:schemeClr val="accent2"/>
                            </a:solidFill>
                            <a:round/>
                            <a:headEnd/>
                            <a:tailEnd/>
                          </a:ln>
                          <a:effectLst/>
                        </p:spPr>
                        <p:txBody>
                          <a:bodyPr wrap="none" anchor="ctr"/>
                          <a:lstStyle/>
                          <a:p>
                            <a:endParaRPr lang="en-US"/>
                          </a:p>
                        </p:txBody>
                      </p:sp>
                      <p:sp>
                        <p:nvSpPr>
                          <p:cNvPr id="164927" name="Oval 63"/>
                          <p:cNvSpPr>
                            <a:spLocks noChangeArrowheads="1"/>
                          </p:cNvSpPr>
                          <p:nvPr userDrawn="1"/>
                        </p:nvSpPr>
                        <p:spPr bwMode="hidden">
                          <a:xfrm rot="-2780025">
                            <a:off x="816" y="1005"/>
                            <a:ext cx="2049" cy="3672"/>
                          </a:xfrm>
                          <a:prstGeom prst="ellipse">
                            <a:avLst/>
                          </a:prstGeom>
                          <a:noFill/>
                          <a:ln w="9525">
                            <a:solidFill>
                              <a:schemeClr val="accent2"/>
                            </a:solidFill>
                            <a:round/>
                            <a:headEnd/>
                            <a:tailEnd/>
                          </a:ln>
                          <a:effectLst/>
                        </p:spPr>
                        <p:txBody>
                          <a:bodyPr wrap="none" anchor="ctr"/>
                          <a:lstStyle/>
                          <a:p>
                            <a:endParaRPr lang="en-US"/>
                          </a:p>
                        </p:txBody>
                      </p:sp>
                    </p:grpSp>
                    <p:sp>
                      <p:nvSpPr>
                        <p:cNvPr id="164928" name="Line 64"/>
                        <p:cNvSpPr>
                          <a:spLocks noChangeShapeType="1"/>
                        </p:cNvSpPr>
                        <p:nvPr userDrawn="1"/>
                      </p:nvSpPr>
                      <p:spPr bwMode="hidden">
                        <a:xfrm flipV="1">
                          <a:off x="1656" y="1164"/>
                          <a:ext cx="831" cy="1770"/>
                        </a:xfrm>
                        <a:prstGeom prst="line">
                          <a:avLst/>
                        </a:prstGeom>
                        <a:noFill/>
                        <a:ln w="9525">
                          <a:solidFill>
                            <a:schemeClr val="accent2"/>
                          </a:solidFill>
                          <a:round/>
                          <a:headEnd/>
                          <a:tailEnd/>
                        </a:ln>
                        <a:effectLst/>
                      </p:spPr>
                      <p:txBody>
                        <a:bodyPr/>
                        <a:lstStyle/>
                        <a:p>
                          <a:endParaRPr lang="en-US"/>
                        </a:p>
                      </p:txBody>
                    </p:sp>
                    <p:sp>
                      <p:nvSpPr>
                        <p:cNvPr id="164929" name="Line 65"/>
                        <p:cNvSpPr>
                          <a:spLocks noChangeShapeType="1"/>
                        </p:cNvSpPr>
                        <p:nvPr userDrawn="1"/>
                      </p:nvSpPr>
                      <p:spPr bwMode="hidden">
                        <a:xfrm rot="615780" flipV="1">
                          <a:off x="1811" y="1299"/>
                          <a:ext cx="819" cy="1726"/>
                        </a:xfrm>
                        <a:prstGeom prst="line">
                          <a:avLst/>
                        </a:prstGeom>
                        <a:noFill/>
                        <a:ln w="9525">
                          <a:solidFill>
                            <a:schemeClr val="accent2"/>
                          </a:solidFill>
                          <a:round/>
                          <a:headEnd/>
                          <a:tailEnd/>
                        </a:ln>
                        <a:effectLst/>
                      </p:spPr>
                      <p:txBody>
                        <a:bodyPr/>
                        <a:lstStyle/>
                        <a:p>
                          <a:endParaRPr lang="en-US"/>
                        </a:p>
                      </p:txBody>
                    </p:sp>
                    <p:sp>
                      <p:nvSpPr>
                        <p:cNvPr id="164930" name="Line 66"/>
                        <p:cNvSpPr>
                          <a:spLocks noChangeShapeType="1"/>
                        </p:cNvSpPr>
                        <p:nvPr userDrawn="1"/>
                      </p:nvSpPr>
                      <p:spPr bwMode="hidden">
                        <a:xfrm rot="1139441" flipV="1">
                          <a:off x="1963" y="1148"/>
                          <a:ext cx="383" cy="1895"/>
                        </a:xfrm>
                        <a:prstGeom prst="line">
                          <a:avLst/>
                        </a:prstGeom>
                        <a:noFill/>
                        <a:ln w="9525">
                          <a:solidFill>
                            <a:schemeClr val="accent2"/>
                          </a:solidFill>
                          <a:round/>
                          <a:headEnd/>
                          <a:tailEnd/>
                        </a:ln>
                        <a:effectLst/>
                      </p:spPr>
                      <p:txBody>
                        <a:bodyPr/>
                        <a:lstStyle/>
                        <a:p>
                          <a:endParaRPr lang="en-US"/>
                        </a:p>
                      </p:txBody>
                    </p:sp>
                    <p:sp>
                      <p:nvSpPr>
                        <p:cNvPr id="164931" name="Line 67"/>
                        <p:cNvSpPr>
                          <a:spLocks noChangeShapeType="1"/>
                        </p:cNvSpPr>
                        <p:nvPr userDrawn="1"/>
                      </p:nvSpPr>
                      <p:spPr bwMode="hidden">
                        <a:xfrm rot="1061104" flipV="1">
                          <a:off x="1921" y="1332"/>
                          <a:ext cx="744" cy="1766"/>
                        </a:xfrm>
                        <a:prstGeom prst="line">
                          <a:avLst/>
                        </a:prstGeom>
                        <a:noFill/>
                        <a:ln w="9525">
                          <a:solidFill>
                            <a:schemeClr val="accent2"/>
                          </a:solidFill>
                          <a:round/>
                          <a:headEnd/>
                          <a:tailEnd/>
                        </a:ln>
                        <a:effectLst/>
                      </p:spPr>
                      <p:txBody>
                        <a:bodyPr/>
                        <a:lstStyle/>
                        <a:p>
                          <a:endParaRPr lang="en-US"/>
                        </a:p>
                      </p:txBody>
                    </p:sp>
                    <p:sp>
                      <p:nvSpPr>
                        <p:cNvPr id="164932" name="Line 68"/>
                        <p:cNvSpPr>
                          <a:spLocks noChangeShapeType="1"/>
                        </p:cNvSpPr>
                        <p:nvPr userDrawn="1"/>
                      </p:nvSpPr>
                      <p:spPr bwMode="hidden">
                        <a:xfrm rot="2202167" flipV="1">
                          <a:off x="2217" y="1314"/>
                          <a:ext cx="311" cy="1917"/>
                        </a:xfrm>
                        <a:prstGeom prst="line">
                          <a:avLst/>
                        </a:prstGeom>
                        <a:noFill/>
                        <a:ln w="9525">
                          <a:solidFill>
                            <a:schemeClr val="accent2"/>
                          </a:solidFill>
                          <a:round/>
                          <a:headEnd/>
                          <a:tailEnd/>
                        </a:ln>
                        <a:effectLst/>
                      </p:spPr>
                      <p:txBody>
                        <a:bodyPr/>
                        <a:lstStyle/>
                        <a:p>
                          <a:endParaRPr lang="en-US"/>
                        </a:p>
                      </p:txBody>
                    </p:sp>
                    <p:sp>
                      <p:nvSpPr>
                        <p:cNvPr id="164933" name="Line 69"/>
                        <p:cNvSpPr>
                          <a:spLocks noChangeShapeType="1"/>
                        </p:cNvSpPr>
                        <p:nvPr userDrawn="1"/>
                      </p:nvSpPr>
                      <p:spPr bwMode="hidden">
                        <a:xfrm rot="1678521" flipV="1">
                          <a:off x="2039" y="1549"/>
                          <a:ext cx="895" cy="1722"/>
                        </a:xfrm>
                        <a:prstGeom prst="line">
                          <a:avLst/>
                        </a:prstGeom>
                        <a:noFill/>
                        <a:ln w="9525">
                          <a:solidFill>
                            <a:schemeClr val="accent2"/>
                          </a:solidFill>
                          <a:round/>
                          <a:headEnd/>
                          <a:tailEnd/>
                        </a:ln>
                        <a:effectLst/>
                      </p:spPr>
                      <p:txBody>
                        <a:bodyPr/>
                        <a:lstStyle/>
                        <a:p>
                          <a:endParaRPr lang="en-US"/>
                        </a:p>
                      </p:txBody>
                    </p:sp>
                    <p:sp>
                      <p:nvSpPr>
                        <p:cNvPr id="164934" name="Line 70"/>
                        <p:cNvSpPr>
                          <a:spLocks noChangeShapeType="1"/>
                        </p:cNvSpPr>
                        <p:nvPr userDrawn="1"/>
                      </p:nvSpPr>
                      <p:spPr bwMode="hidden">
                        <a:xfrm rot="1678521" flipV="1">
                          <a:off x="2024" y="1649"/>
                          <a:ext cx="1049" cy="1661"/>
                        </a:xfrm>
                        <a:prstGeom prst="line">
                          <a:avLst/>
                        </a:prstGeom>
                        <a:noFill/>
                        <a:ln w="9525">
                          <a:solidFill>
                            <a:schemeClr val="accent2"/>
                          </a:solidFill>
                          <a:round/>
                          <a:headEnd/>
                          <a:tailEnd/>
                        </a:ln>
                        <a:effectLst/>
                      </p:spPr>
                      <p:txBody>
                        <a:bodyPr/>
                        <a:lstStyle/>
                        <a:p>
                          <a:endParaRPr lang="en-US"/>
                        </a:p>
                      </p:txBody>
                    </p:sp>
                    <p:sp>
                      <p:nvSpPr>
                        <p:cNvPr id="164935" name="Line 71"/>
                        <p:cNvSpPr>
                          <a:spLocks noChangeShapeType="1"/>
                        </p:cNvSpPr>
                        <p:nvPr userDrawn="1"/>
                      </p:nvSpPr>
                      <p:spPr bwMode="hidden">
                        <a:xfrm rot="1678521" flipV="1">
                          <a:off x="1985" y="1876"/>
                          <a:ext cx="1357" cy="1516"/>
                        </a:xfrm>
                        <a:prstGeom prst="line">
                          <a:avLst/>
                        </a:prstGeom>
                        <a:noFill/>
                        <a:ln w="9525">
                          <a:solidFill>
                            <a:schemeClr val="accent2"/>
                          </a:solidFill>
                          <a:round/>
                          <a:headEnd/>
                          <a:tailEnd/>
                        </a:ln>
                        <a:effectLst/>
                      </p:spPr>
                      <p:txBody>
                        <a:bodyPr/>
                        <a:lstStyle/>
                        <a:p>
                          <a:endParaRPr lang="en-US"/>
                        </a:p>
                      </p:txBody>
                    </p:sp>
                    <p:sp>
                      <p:nvSpPr>
                        <p:cNvPr id="164936" name="Line 72"/>
                        <p:cNvSpPr>
                          <a:spLocks noChangeShapeType="1"/>
                        </p:cNvSpPr>
                        <p:nvPr userDrawn="1"/>
                      </p:nvSpPr>
                      <p:spPr bwMode="hidden">
                        <a:xfrm rot="1678521" flipV="1">
                          <a:off x="1936" y="2115"/>
                          <a:ext cx="1686" cy="1356"/>
                        </a:xfrm>
                        <a:prstGeom prst="line">
                          <a:avLst/>
                        </a:prstGeom>
                        <a:noFill/>
                        <a:ln w="9525">
                          <a:solidFill>
                            <a:schemeClr val="accent2"/>
                          </a:solidFill>
                          <a:round/>
                          <a:headEnd/>
                          <a:tailEnd/>
                        </a:ln>
                        <a:effectLst/>
                      </p:spPr>
                      <p:txBody>
                        <a:bodyPr/>
                        <a:lstStyle/>
                        <a:p>
                          <a:endParaRPr lang="en-US"/>
                        </a:p>
                      </p:txBody>
                    </p:sp>
                    <p:sp>
                      <p:nvSpPr>
                        <p:cNvPr id="164937" name="Line 73"/>
                        <p:cNvSpPr>
                          <a:spLocks noChangeShapeType="1"/>
                        </p:cNvSpPr>
                        <p:nvPr userDrawn="1"/>
                      </p:nvSpPr>
                      <p:spPr bwMode="hidden">
                        <a:xfrm rot="1678521" flipV="1">
                          <a:off x="1897" y="2287"/>
                          <a:ext cx="1880" cy="1225"/>
                        </a:xfrm>
                        <a:prstGeom prst="line">
                          <a:avLst/>
                        </a:prstGeom>
                        <a:noFill/>
                        <a:ln w="9525">
                          <a:solidFill>
                            <a:schemeClr val="accent2"/>
                          </a:solidFill>
                          <a:round/>
                          <a:headEnd/>
                          <a:tailEnd/>
                        </a:ln>
                        <a:effectLst/>
                      </p:spPr>
                      <p:txBody>
                        <a:bodyPr/>
                        <a:lstStyle/>
                        <a:p>
                          <a:endParaRPr lang="en-US"/>
                        </a:p>
                      </p:txBody>
                    </p:sp>
                    <p:sp>
                      <p:nvSpPr>
                        <p:cNvPr id="164938" name="Line 74"/>
                        <p:cNvSpPr>
                          <a:spLocks noChangeShapeType="1"/>
                        </p:cNvSpPr>
                        <p:nvPr userDrawn="1"/>
                      </p:nvSpPr>
                      <p:spPr bwMode="hidden">
                        <a:xfrm rot="1678521" flipV="1">
                          <a:off x="1855" y="2458"/>
                          <a:ext cx="2060" cy="1096"/>
                        </a:xfrm>
                        <a:prstGeom prst="line">
                          <a:avLst/>
                        </a:prstGeom>
                        <a:noFill/>
                        <a:ln w="9525">
                          <a:solidFill>
                            <a:schemeClr val="accent2"/>
                          </a:solidFill>
                          <a:round/>
                          <a:headEnd/>
                          <a:tailEnd/>
                        </a:ln>
                        <a:effectLst/>
                      </p:spPr>
                      <p:txBody>
                        <a:bodyPr/>
                        <a:lstStyle/>
                        <a:p>
                          <a:endParaRPr lang="en-US"/>
                        </a:p>
                      </p:txBody>
                    </p:sp>
                    <p:sp>
                      <p:nvSpPr>
                        <p:cNvPr id="164939" name="Line 75"/>
                        <p:cNvSpPr>
                          <a:spLocks noChangeShapeType="1"/>
                        </p:cNvSpPr>
                        <p:nvPr userDrawn="1"/>
                      </p:nvSpPr>
                      <p:spPr bwMode="hidden">
                        <a:xfrm rot="1678521" flipV="1">
                          <a:off x="1823" y="2640"/>
                          <a:ext cx="2224" cy="956"/>
                        </a:xfrm>
                        <a:prstGeom prst="line">
                          <a:avLst/>
                        </a:prstGeom>
                        <a:noFill/>
                        <a:ln w="9525">
                          <a:solidFill>
                            <a:schemeClr val="accent2"/>
                          </a:solidFill>
                          <a:round/>
                          <a:headEnd/>
                          <a:tailEnd/>
                        </a:ln>
                        <a:effectLst/>
                      </p:spPr>
                      <p:txBody>
                        <a:bodyPr/>
                        <a:lstStyle/>
                        <a:p>
                          <a:endParaRPr lang="en-US"/>
                        </a:p>
                      </p:txBody>
                    </p:sp>
                    <p:sp>
                      <p:nvSpPr>
                        <p:cNvPr id="164940" name="Line 76"/>
                        <p:cNvSpPr>
                          <a:spLocks noChangeShapeType="1"/>
                        </p:cNvSpPr>
                        <p:nvPr userDrawn="1"/>
                      </p:nvSpPr>
                      <p:spPr bwMode="hidden">
                        <a:xfrm rot="1678521" flipV="1">
                          <a:off x="1737" y="3059"/>
                          <a:ext cx="2520" cy="614"/>
                        </a:xfrm>
                        <a:prstGeom prst="line">
                          <a:avLst/>
                        </a:prstGeom>
                        <a:noFill/>
                        <a:ln w="9525">
                          <a:solidFill>
                            <a:schemeClr val="accent2"/>
                          </a:solidFill>
                          <a:round/>
                          <a:headEnd/>
                          <a:tailEnd/>
                        </a:ln>
                        <a:effectLst/>
                      </p:spPr>
                      <p:txBody>
                        <a:bodyPr/>
                        <a:lstStyle/>
                        <a:p>
                          <a:endParaRPr lang="en-US"/>
                        </a:p>
                      </p:txBody>
                    </p:sp>
                    <p:sp>
                      <p:nvSpPr>
                        <p:cNvPr id="164941" name="Line 77"/>
                        <p:cNvSpPr>
                          <a:spLocks noChangeShapeType="1"/>
                        </p:cNvSpPr>
                        <p:nvPr userDrawn="1"/>
                      </p:nvSpPr>
                      <p:spPr bwMode="hidden">
                        <a:xfrm rot="1678521">
                          <a:off x="1324" y="3150"/>
                          <a:ext cx="472" cy="1120"/>
                        </a:xfrm>
                        <a:prstGeom prst="line">
                          <a:avLst/>
                        </a:prstGeom>
                        <a:noFill/>
                        <a:ln w="9525">
                          <a:solidFill>
                            <a:schemeClr val="accent2"/>
                          </a:solidFill>
                          <a:round/>
                          <a:headEnd/>
                          <a:tailEnd/>
                        </a:ln>
                        <a:effectLst/>
                      </p:spPr>
                      <p:txBody>
                        <a:bodyPr/>
                        <a:lstStyle/>
                        <a:p>
                          <a:endParaRPr lang="en-US"/>
                        </a:p>
                      </p:txBody>
                    </p:sp>
                    <p:sp>
                      <p:nvSpPr>
                        <p:cNvPr id="164942" name="Line 78"/>
                        <p:cNvSpPr>
                          <a:spLocks noChangeShapeType="1"/>
                        </p:cNvSpPr>
                        <p:nvPr userDrawn="1"/>
                      </p:nvSpPr>
                      <p:spPr bwMode="hidden">
                        <a:xfrm rot="1678521" flipH="1">
                          <a:off x="1121" y="2961"/>
                          <a:ext cx="220" cy="1012"/>
                        </a:xfrm>
                        <a:prstGeom prst="line">
                          <a:avLst/>
                        </a:prstGeom>
                        <a:noFill/>
                        <a:ln w="9525">
                          <a:solidFill>
                            <a:schemeClr val="accent2"/>
                          </a:solidFill>
                          <a:round/>
                          <a:headEnd/>
                          <a:tailEnd/>
                        </a:ln>
                        <a:effectLst/>
                      </p:spPr>
                      <p:txBody>
                        <a:bodyPr/>
                        <a:lstStyle/>
                        <a:p>
                          <a:endParaRPr lang="en-US"/>
                        </a:p>
                      </p:txBody>
                    </p:sp>
                    <p:sp>
                      <p:nvSpPr>
                        <p:cNvPr id="164943" name="Line 79"/>
                        <p:cNvSpPr>
                          <a:spLocks noChangeShapeType="1"/>
                        </p:cNvSpPr>
                        <p:nvPr userDrawn="1"/>
                      </p:nvSpPr>
                      <p:spPr bwMode="hidden">
                        <a:xfrm rot="1678521" flipH="1">
                          <a:off x="1041" y="2935"/>
                          <a:ext cx="304" cy="990"/>
                        </a:xfrm>
                        <a:prstGeom prst="line">
                          <a:avLst/>
                        </a:prstGeom>
                        <a:noFill/>
                        <a:ln w="9525">
                          <a:solidFill>
                            <a:schemeClr val="accent2"/>
                          </a:solidFill>
                          <a:round/>
                          <a:headEnd/>
                          <a:tailEnd/>
                        </a:ln>
                        <a:effectLst/>
                      </p:spPr>
                      <p:txBody>
                        <a:bodyPr/>
                        <a:lstStyle/>
                        <a:p>
                          <a:endParaRPr lang="en-US"/>
                        </a:p>
                      </p:txBody>
                    </p:sp>
                    <p:sp>
                      <p:nvSpPr>
                        <p:cNvPr id="164944" name="Line 80"/>
                        <p:cNvSpPr>
                          <a:spLocks noChangeShapeType="1"/>
                        </p:cNvSpPr>
                        <p:nvPr userDrawn="1"/>
                      </p:nvSpPr>
                      <p:spPr bwMode="hidden">
                        <a:xfrm rot="1678521" flipH="1">
                          <a:off x="957" y="2910"/>
                          <a:ext cx="394" cy="971"/>
                        </a:xfrm>
                        <a:prstGeom prst="line">
                          <a:avLst/>
                        </a:prstGeom>
                        <a:noFill/>
                        <a:ln w="9525">
                          <a:solidFill>
                            <a:schemeClr val="accent2"/>
                          </a:solidFill>
                          <a:round/>
                          <a:headEnd/>
                          <a:tailEnd/>
                        </a:ln>
                        <a:effectLst/>
                      </p:spPr>
                      <p:txBody>
                        <a:bodyPr/>
                        <a:lstStyle/>
                        <a:p>
                          <a:endParaRPr lang="en-US"/>
                        </a:p>
                      </p:txBody>
                    </p:sp>
                    <p:sp>
                      <p:nvSpPr>
                        <p:cNvPr id="164945" name="Line 81"/>
                        <p:cNvSpPr>
                          <a:spLocks noChangeShapeType="1"/>
                        </p:cNvSpPr>
                        <p:nvPr userDrawn="1"/>
                      </p:nvSpPr>
                      <p:spPr bwMode="hidden">
                        <a:xfrm rot="1678521" flipH="1">
                          <a:off x="880" y="2885"/>
                          <a:ext cx="478" cy="943"/>
                        </a:xfrm>
                        <a:prstGeom prst="line">
                          <a:avLst/>
                        </a:prstGeom>
                        <a:noFill/>
                        <a:ln w="9525">
                          <a:solidFill>
                            <a:schemeClr val="accent2"/>
                          </a:solidFill>
                          <a:round/>
                          <a:headEnd/>
                          <a:tailEnd/>
                        </a:ln>
                        <a:effectLst/>
                      </p:spPr>
                      <p:txBody>
                        <a:bodyPr/>
                        <a:lstStyle/>
                        <a:p>
                          <a:endParaRPr lang="en-US"/>
                        </a:p>
                      </p:txBody>
                    </p:sp>
                    <p:sp>
                      <p:nvSpPr>
                        <p:cNvPr id="164946" name="Line 82"/>
                        <p:cNvSpPr>
                          <a:spLocks noChangeShapeType="1"/>
                        </p:cNvSpPr>
                        <p:nvPr userDrawn="1"/>
                      </p:nvSpPr>
                      <p:spPr bwMode="hidden">
                        <a:xfrm rot="1678521" flipH="1">
                          <a:off x="801" y="2863"/>
                          <a:ext cx="561" cy="910"/>
                        </a:xfrm>
                        <a:prstGeom prst="line">
                          <a:avLst/>
                        </a:prstGeom>
                        <a:noFill/>
                        <a:ln w="9525">
                          <a:solidFill>
                            <a:schemeClr val="accent2"/>
                          </a:solidFill>
                          <a:round/>
                          <a:headEnd/>
                          <a:tailEnd/>
                        </a:ln>
                        <a:effectLst/>
                      </p:spPr>
                      <p:txBody>
                        <a:bodyPr/>
                        <a:lstStyle/>
                        <a:p>
                          <a:endParaRPr lang="en-US"/>
                        </a:p>
                      </p:txBody>
                    </p:sp>
                    <p:sp>
                      <p:nvSpPr>
                        <p:cNvPr id="164947" name="Line 83"/>
                        <p:cNvSpPr>
                          <a:spLocks noChangeShapeType="1"/>
                        </p:cNvSpPr>
                        <p:nvPr userDrawn="1"/>
                      </p:nvSpPr>
                      <p:spPr bwMode="hidden">
                        <a:xfrm rot="1678521" flipH="1">
                          <a:off x="717" y="2836"/>
                          <a:ext cx="656" cy="878"/>
                        </a:xfrm>
                        <a:prstGeom prst="line">
                          <a:avLst/>
                        </a:prstGeom>
                        <a:noFill/>
                        <a:ln w="9525">
                          <a:solidFill>
                            <a:schemeClr val="accent2"/>
                          </a:solidFill>
                          <a:round/>
                          <a:headEnd/>
                          <a:tailEnd/>
                        </a:ln>
                        <a:effectLst/>
                      </p:spPr>
                      <p:txBody>
                        <a:bodyPr/>
                        <a:lstStyle/>
                        <a:p>
                          <a:endParaRPr lang="en-US"/>
                        </a:p>
                      </p:txBody>
                    </p:sp>
                    <p:sp>
                      <p:nvSpPr>
                        <p:cNvPr id="164948" name="Line 84"/>
                        <p:cNvSpPr>
                          <a:spLocks noChangeShapeType="1"/>
                        </p:cNvSpPr>
                        <p:nvPr userDrawn="1"/>
                      </p:nvSpPr>
                      <p:spPr bwMode="hidden">
                        <a:xfrm rot="1678521" flipH="1">
                          <a:off x="631" y="2810"/>
                          <a:ext cx="752" cy="842"/>
                        </a:xfrm>
                        <a:prstGeom prst="line">
                          <a:avLst/>
                        </a:prstGeom>
                        <a:noFill/>
                        <a:ln w="9525">
                          <a:solidFill>
                            <a:schemeClr val="accent2"/>
                          </a:solidFill>
                          <a:round/>
                          <a:headEnd/>
                          <a:tailEnd/>
                        </a:ln>
                        <a:effectLst/>
                      </p:spPr>
                      <p:txBody>
                        <a:bodyPr/>
                        <a:lstStyle/>
                        <a:p>
                          <a:endParaRPr lang="en-US"/>
                        </a:p>
                      </p:txBody>
                    </p:sp>
                    <p:sp>
                      <p:nvSpPr>
                        <p:cNvPr id="164949" name="Line 85"/>
                        <p:cNvSpPr>
                          <a:spLocks noChangeShapeType="1"/>
                        </p:cNvSpPr>
                        <p:nvPr userDrawn="1"/>
                      </p:nvSpPr>
                      <p:spPr bwMode="hidden">
                        <a:xfrm rot="1678521" flipH="1">
                          <a:off x="462" y="2758"/>
                          <a:ext cx="946" cy="751"/>
                        </a:xfrm>
                        <a:prstGeom prst="line">
                          <a:avLst/>
                        </a:prstGeom>
                        <a:noFill/>
                        <a:ln w="9525">
                          <a:solidFill>
                            <a:schemeClr val="accent2"/>
                          </a:solidFill>
                          <a:round/>
                          <a:headEnd/>
                          <a:tailEnd/>
                        </a:ln>
                        <a:effectLst/>
                      </p:spPr>
                      <p:txBody>
                        <a:bodyPr/>
                        <a:lstStyle/>
                        <a:p>
                          <a:endParaRPr lang="en-US"/>
                        </a:p>
                      </p:txBody>
                    </p:sp>
                    <p:sp>
                      <p:nvSpPr>
                        <p:cNvPr id="164950" name="Line 86"/>
                        <p:cNvSpPr>
                          <a:spLocks noChangeShapeType="1"/>
                        </p:cNvSpPr>
                        <p:nvPr userDrawn="1"/>
                      </p:nvSpPr>
                      <p:spPr bwMode="hidden">
                        <a:xfrm rot="1678521" flipH="1">
                          <a:off x="365" y="2729"/>
                          <a:ext cx="1058" cy="696"/>
                        </a:xfrm>
                        <a:prstGeom prst="line">
                          <a:avLst/>
                        </a:prstGeom>
                        <a:noFill/>
                        <a:ln w="9525">
                          <a:solidFill>
                            <a:schemeClr val="accent2"/>
                          </a:solidFill>
                          <a:round/>
                          <a:headEnd/>
                          <a:tailEnd/>
                        </a:ln>
                        <a:effectLst/>
                      </p:spPr>
                      <p:txBody>
                        <a:bodyPr/>
                        <a:lstStyle/>
                        <a:p>
                          <a:endParaRPr lang="en-US"/>
                        </a:p>
                      </p:txBody>
                    </p:sp>
                    <p:sp>
                      <p:nvSpPr>
                        <p:cNvPr id="164951" name="Line 87"/>
                        <p:cNvSpPr>
                          <a:spLocks noChangeShapeType="1"/>
                        </p:cNvSpPr>
                        <p:nvPr userDrawn="1"/>
                      </p:nvSpPr>
                      <p:spPr bwMode="hidden">
                        <a:xfrm rot="1678521" flipH="1">
                          <a:off x="265" y="2697"/>
                          <a:ext cx="1174" cy="636"/>
                        </a:xfrm>
                        <a:prstGeom prst="line">
                          <a:avLst/>
                        </a:prstGeom>
                        <a:noFill/>
                        <a:ln w="9525">
                          <a:solidFill>
                            <a:schemeClr val="accent2"/>
                          </a:solidFill>
                          <a:round/>
                          <a:headEnd/>
                          <a:tailEnd/>
                        </a:ln>
                        <a:effectLst/>
                      </p:spPr>
                      <p:txBody>
                        <a:bodyPr/>
                        <a:lstStyle/>
                        <a:p>
                          <a:endParaRPr lang="en-US"/>
                        </a:p>
                      </p:txBody>
                    </p:sp>
                    <p:sp>
                      <p:nvSpPr>
                        <p:cNvPr id="164952" name="Line 88"/>
                        <p:cNvSpPr>
                          <a:spLocks noChangeShapeType="1"/>
                        </p:cNvSpPr>
                        <p:nvPr userDrawn="1"/>
                      </p:nvSpPr>
                      <p:spPr bwMode="hidden">
                        <a:xfrm rot="1678521" flipH="1">
                          <a:off x="55" y="2632"/>
                          <a:ext cx="1431" cy="481"/>
                        </a:xfrm>
                        <a:prstGeom prst="line">
                          <a:avLst/>
                        </a:prstGeom>
                        <a:noFill/>
                        <a:ln w="9525">
                          <a:solidFill>
                            <a:schemeClr val="accent2"/>
                          </a:solidFill>
                          <a:round/>
                          <a:headEnd/>
                          <a:tailEnd/>
                        </a:ln>
                        <a:effectLst/>
                      </p:spPr>
                      <p:txBody>
                        <a:bodyPr/>
                        <a:lstStyle/>
                        <a:p>
                          <a:endParaRPr lang="en-US"/>
                        </a:p>
                      </p:txBody>
                    </p:sp>
                    <p:sp>
                      <p:nvSpPr>
                        <p:cNvPr id="164953" name="Line 89"/>
                        <p:cNvSpPr>
                          <a:spLocks noChangeShapeType="1"/>
                        </p:cNvSpPr>
                        <p:nvPr userDrawn="1"/>
                      </p:nvSpPr>
                      <p:spPr bwMode="hidden">
                        <a:xfrm rot="1678521" flipH="1">
                          <a:off x="-1" y="2607"/>
                          <a:ext cx="1513" cy="371"/>
                        </a:xfrm>
                        <a:prstGeom prst="line">
                          <a:avLst/>
                        </a:prstGeom>
                        <a:noFill/>
                        <a:ln w="9525">
                          <a:solidFill>
                            <a:schemeClr val="accent2"/>
                          </a:solidFill>
                          <a:round/>
                          <a:headEnd/>
                          <a:tailEnd/>
                        </a:ln>
                        <a:effectLst/>
                      </p:spPr>
                      <p:txBody>
                        <a:bodyPr/>
                        <a:lstStyle/>
                        <a:p>
                          <a:endParaRPr lang="en-US"/>
                        </a:p>
                      </p:txBody>
                    </p:sp>
                    <p:sp>
                      <p:nvSpPr>
                        <p:cNvPr id="164954" name="Line 90"/>
                        <p:cNvSpPr>
                          <a:spLocks noChangeShapeType="1"/>
                        </p:cNvSpPr>
                        <p:nvPr userDrawn="1"/>
                      </p:nvSpPr>
                      <p:spPr bwMode="hidden">
                        <a:xfrm rot="1678521" flipH="1">
                          <a:off x="-72" y="2570"/>
                          <a:ext cx="1648" cy="107"/>
                        </a:xfrm>
                        <a:prstGeom prst="line">
                          <a:avLst/>
                        </a:prstGeom>
                        <a:noFill/>
                        <a:ln w="9525">
                          <a:solidFill>
                            <a:schemeClr val="accent2"/>
                          </a:solidFill>
                          <a:round/>
                          <a:headEnd/>
                          <a:tailEnd/>
                        </a:ln>
                        <a:effectLst/>
                      </p:spPr>
                      <p:txBody>
                        <a:bodyPr/>
                        <a:lstStyle/>
                        <a:p>
                          <a:endParaRPr lang="en-US"/>
                        </a:p>
                      </p:txBody>
                    </p:sp>
                    <p:sp>
                      <p:nvSpPr>
                        <p:cNvPr id="164955" name="Line 91"/>
                        <p:cNvSpPr>
                          <a:spLocks noChangeShapeType="1"/>
                        </p:cNvSpPr>
                        <p:nvPr userDrawn="1"/>
                      </p:nvSpPr>
                      <p:spPr bwMode="hidden">
                        <a:xfrm rot="1678521" flipH="1" flipV="1">
                          <a:off x="-237" y="1095"/>
                          <a:ext cx="2219" cy="1364"/>
                        </a:xfrm>
                        <a:prstGeom prst="line">
                          <a:avLst/>
                        </a:prstGeom>
                        <a:noFill/>
                        <a:ln w="9525">
                          <a:solidFill>
                            <a:schemeClr val="accent2"/>
                          </a:solidFill>
                          <a:round/>
                          <a:headEnd/>
                          <a:tailEnd/>
                        </a:ln>
                        <a:effectLst/>
                      </p:spPr>
                      <p:txBody>
                        <a:bodyPr/>
                        <a:lstStyle/>
                        <a:p>
                          <a:endParaRPr lang="en-US"/>
                        </a:p>
                      </p:txBody>
                    </p:sp>
                    <p:sp>
                      <p:nvSpPr>
                        <p:cNvPr id="164956" name="Line 92"/>
                        <p:cNvSpPr>
                          <a:spLocks noChangeShapeType="1"/>
                        </p:cNvSpPr>
                        <p:nvPr userDrawn="1"/>
                      </p:nvSpPr>
                      <p:spPr bwMode="hidden">
                        <a:xfrm rot="1678521" flipH="1" flipV="1">
                          <a:off x="-43" y="962"/>
                          <a:ext cx="2071" cy="1541"/>
                        </a:xfrm>
                        <a:prstGeom prst="line">
                          <a:avLst/>
                        </a:prstGeom>
                        <a:noFill/>
                        <a:ln w="9525">
                          <a:solidFill>
                            <a:schemeClr val="accent2"/>
                          </a:solidFill>
                          <a:round/>
                          <a:headEnd/>
                          <a:tailEnd/>
                        </a:ln>
                        <a:effectLst/>
                      </p:spPr>
                      <p:txBody>
                        <a:bodyPr/>
                        <a:lstStyle/>
                        <a:p>
                          <a:endParaRPr lang="en-US"/>
                        </a:p>
                      </p:txBody>
                    </p:sp>
                    <p:sp>
                      <p:nvSpPr>
                        <p:cNvPr id="164957" name="Line 93"/>
                        <p:cNvSpPr>
                          <a:spLocks noChangeShapeType="1"/>
                        </p:cNvSpPr>
                        <p:nvPr userDrawn="1"/>
                      </p:nvSpPr>
                      <p:spPr bwMode="hidden">
                        <a:xfrm rot="1678521" flipH="1" flipV="1">
                          <a:off x="418" y="826"/>
                          <a:ext cx="1672" cy="1780"/>
                        </a:xfrm>
                        <a:prstGeom prst="line">
                          <a:avLst/>
                        </a:prstGeom>
                        <a:noFill/>
                        <a:ln w="9525">
                          <a:solidFill>
                            <a:schemeClr val="accent2"/>
                          </a:solidFill>
                          <a:round/>
                          <a:headEnd/>
                          <a:tailEnd/>
                        </a:ln>
                        <a:effectLst/>
                      </p:spPr>
                      <p:txBody>
                        <a:bodyPr/>
                        <a:lstStyle/>
                        <a:p>
                          <a:endParaRPr lang="en-US"/>
                        </a:p>
                      </p:txBody>
                    </p:sp>
                    <p:sp>
                      <p:nvSpPr>
                        <p:cNvPr id="164958" name="Line 94"/>
                        <p:cNvSpPr>
                          <a:spLocks noChangeShapeType="1"/>
                        </p:cNvSpPr>
                        <p:nvPr userDrawn="1"/>
                      </p:nvSpPr>
                      <p:spPr bwMode="hidden">
                        <a:xfrm rot="1678521" flipH="1" flipV="1">
                          <a:off x="634" y="808"/>
                          <a:ext cx="1473" cy="1852"/>
                        </a:xfrm>
                        <a:prstGeom prst="line">
                          <a:avLst/>
                        </a:prstGeom>
                        <a:noFill/>
                        <a:ln w="9525">
                          <a:solidFill>
                            <a:schemeClr val="accent2"/>
                          </a:solidFill>
                          <a:round/>
                          <a:headEnd/>
                          <a:tailEnd/>
                        </a:ln>
                        <a:effectLst/>
                      </p:spPr>
                      <p:txBody>
                        <a:bodyPr/>
                        <a:lstStyle/>
                        <a:p>
                          <a:endParaRPr lang="en-US"/>
                        </a:p>
                      </p:txBody>
                    </p:sp>
                    <p:sp>
                      <p:nvSpPr>
                        <p:cNvPr id="164959" name="Line 95"/>
                        <p:cNvSpPr>
                          <a:spLocks noChangeShapeType="1"/>
                        </p:cNvSpPr>
                        <p:nvPr userDrawn="1"/>
                      </p:nvSpPr>
                      <p:spPr bwMode="hidden">
                        <a:xfrm rot="1678521" flipH="1" flipV="1">
                          <a:off x="1094" y="827"/>
                          <a:ext cx="1030" cy="1945"/>
                        </a:xfrm>
                        <a:prstGeom prst="line">
                          <a:avLst/>
                        </a:prstGeom>
                        <a:noFill/>
                        <a:ln w="9525">
                          <a:solidFill>
                            <a:schemeClr val="accent2"/>
                          </a:solidFill>
                          <a:round/>
                          <a:headEnd/>
                          <a:tailEnd/>
                        </a:ln>
                        <a:effectLst/>
                      </p:spPr>
                      <p:txBody>
                        <a:bodyPr/>
                        <a:lstStyle/>
                        <a:p>
                          <a:endParaRPr lang="en-US"/>
                        </a:p>
                      </p:txBody>
                    </p:sp>
                    <p:sp>
                      <p:nvSpPr>
                        <p:cNvPr id="164960" name="Line 96"/>
                        <p:cNvSpPr>
                          <a:spLocks noChangeShapeType="1"/>
                        </p:cNvSpPr>
                        <p:nvPr userDrawn="1"/>
                      </p:nvSpPr>
                      <p:spPr bwMode="hidden">
                        <a:xfrm rot="1678521" flipH="1" flipV="1">
                          <a:off x="1302" y="857"/>
                          <a:ext cx="829" cy="1970"/>
                        </a:xfrm>
                        <a:prstGeom prst="line">
                          <a:avLst/>
                        </a:prstGeom>
                        <a:noFill/>
                        <a:ln w="9525">
                          <a:solidFill>
                            <a:schemeClr val="accent2"/>
                          </a:solidFill>
                          <a:round/>
                          <a:headEnd/>
                          <a:tailEnd/>
                        </a:ln>
                        <a:effectLst/>
                      </p:spPr>
                      <p:txBody>
                        <a:bodyPr/>
                        <a:lstStyle/>
                        <a:p>
                          <a:endParaRPr lang="en-US"/>
                        </a:p>
                      </p:txBody>
                    </p:sp>
                    <p:sp>
                      <p:nvSpPr>
                        <p:cNvPr id="164961" name="Line 97"/>
                        <p:cNvSpPr>
                          <a:spLocks noChangeShapeType="1"/>
                        </p:cNvSpPr>
                        <p:nvPr userDrawn="1"/>
                      </p:nvSpPr>
                      <p:spPr bwMode="hidden">
                        <a:xfrm rot="1678521" flipH="1" flipV="1">
                          <a:off x="1496" y="901"/>
                          <a:ext cx="633" cy="1978"/>
                        </a:xfrm>
                        <a:prstGeom prst="line">
                          <a:avLst/>
                        </a:prstGeom>
                        <a:noFill/>
                        <a:ln w="9525">
                          <a:solidFill>
                            <a:schemeClr val="accent2"/>
                          </a:solidFill>
                          <a:round/>
                          <a:headEnd/>
                          <a:tailEnd/>
                        </a:ln>
                        <a:effectLst/>
                      </p:spPr>
                      <p:txBody>
                        <a:bodyPr/>
                        <a:lstStyle/>
                        <a:p>
                          <a:endParaRPr lang="en-US"/>
                        </a:p>
                      </p:txBody>
                    </p:sp>
                    <p:sp>
                      <p:nvSpPr>
                        <p:cNvPr id="164962" name="Line 98"/>
                        <p:cNvSpPr>
                          <a:spLocks noChangeShapeType="1"/>
                        </p:cNvSpPr>
                        <p:nvPr userDrawn="1"/>
                      </p:nvSpPr>
                      <p:spPr bwMode="hidden">
                        <a:xfrm rot="1678521" flipH="1" flipV="1">
                          <a:off x="1679" y="952"/>
                          <a:ext cx="447" cy="1978"/>
                        </a:xfrm>
                        <a:prstGeom prst="line">
                          <a:avLst/>
                        </a:prstGeom>
                        <a:noFill/>
                        <a:ln w="9525">
                          <a:solidFill>
                            <a:schemeClr val="accent2"/>
                          </a:solidFill>
                          <a:round/>
                          <a:headEnd/>
                          <a:tailEnd/>
                        </a:ln>
                        <a:effectLst/>
                      </p:spPr>
                      <p:txBody>
                        <a:bodyPr/>
                        <a:lstStyle/>
                        <a:p>
                          <a:endParaRPr lang="en-US"/>
                        </a:p>
                      </p:txBody>
                    </p:sp>
                    <p:sp>
                      <p:nvSpPr>
                        <p:cNvPr id="164963" name="Line 99"/>
                        <p:cNvSpPr>
                          <a:spLocks noChangeShapeType="1"/>
                        </p:cNvSpPr>
                        <p:nvPr userDrawn="1"/>
                      </p:nvSpPr>
                      <p:spPr bwMode="hidden">
                        <a:xfrm rot="1678521" flipH="1" flipV="1">
                          <a:off x="1859" y="1013"/>
                          <a:ext cx="261" cy="1962"/>
                        </a:xfrm>
                        <a:prstGeom prst="line">
                          <a:avLst/>
                        </a:prstGeom>
                        <a:noFill/>
                        <a:ln w="9525">
                          <a:solidFill>
                            <a:schemeClr val="accent2"/>
                          </a:solidFill>
                          <a:round/>
                          <a:headEnd/>
                          <a:tailEnd/>
                        </a:ln>
                        <a:effectLst/>
                      </p:spPr>
                      <p:txBody>
                        <a:bodyPr/>
                        <a:lstStyle/>
                        <a:p>
                          <a:endParaRPr lang="en-US"/>
                        </a:p>
                      </p:txBody>
                    </p:sp>
                  </p:grpSp>
                </p:grpSp>
              </p:grpSp>
            </p:grpSp>
          </p:grpSp>
          <p:grpSp>
            <p:nvGrpSpPr>
              <p:cNvPr id="164964" name="Group 100"/>
              <p:cNvGrpSpPr>
                <a:grpSpLocks/>
              </p:cNvGrpSpPr>
              <p:nvPr userDrawn="1"/>
            </p:nvGrpSpPr>
            <p:grpSpPr bwMode="auto">
              <a:xfrm>
                <a:off x="402" y="1454"/>
                <a:ext cx="2787" cy="2866"/>
                <a:chOff x="2" y="1454"/>
                <a:chExt cx="2787" cy="2866"/>
              </a:xfrm>
            </p:grpSpPr>
            <p:sp>
              <p:nvSpPr>
                <p:cNvPr id="164965" name="Line 101"/>
                <p:cNvSpPr>
                  <a:spLocks noChangeShapeType="1"/>
                </p:cNvSpPr>
                <p:nvPr userDrawn="1"/>
              </p:nvSpPr>
              <p:spPr bwMode="hidden">
                <a:xfrm rot="1678521" flipV="1">
                  <a:off x="2057" y="1454"/>
                  <a:ext cx="732" cy="1778"/>
                </a:xfrm>
                <a:prstGeom prst="line">
                  <a:avLst/>
                </a:prstGeom>
                <a:noFill/>
                <a:ln w="9525">
                  <a:solidFill>
                    <a:schemeClr val="accent2"/>
                  </a:solidFill>
                  <a:round/>
                  <a:headEnd/>
                  <a:tailEnd/>
                </a:ln>
                <a:effectLst/>
              </p:spPr>
              <p:txBody>
                <a:bodyPr/>
                <a:lstStyle/>
                <a:p>
                  <a:endParaRPr lang="en-US"/>
                </a:p>
              </p:txBody>
            </p:sp>
            <p:sp>
              <p:nvSpPr>
                <p:cNvPr id="164966" name="Line 102"/>
                <p:cNvSpPr>
                  <a:spLocks noChangeShapeType="1"/>
                </p:cNvSpPr>
                <p:nvPr userDrawn="1"/>
              </p:nvSpPr>
              <p:spPr bwMode="hidden">
                <a:xfrm flipH="1" flipV="1">
                  <a:off x="870" y="3854"/>
                  <a:ext cx="223" cy="463"/>
                </a:xfrm>
                <a:prstGeom prst="line">
                  <a:avLst/>
                </a:prstGeom>
                <a:noFill/>
                <a:ln w="19050">
                  <a:solidFill>
                    <a:schemeClr val="accent2"/>
                  </a:solidFill>
                  <a:round/>
                  <a:headEnd/>
                  <a:tailEnd/>
                </a:ln>
                <a:effectLst/>
              </p:spPr>
              <p:txBody>
                <a:bodyPr/>
                <a:lstStyle/>
                <a:p>
                  <a:endParaRPr lang="en-US"/>
                </a:p>
              </p:txBody>
            </p:sp>
            <p:grpSp>
              <p:nvGrpSpPr>
                <p:cNvPr id="164967" name="Group 103"/>
                <p:cNvGrpSpPr>
                  <a:grpSpLocks/>
                </p:cNvGrpSpPr>
                <p:nvPr userDrawn="1"/>
              </p:nvGrpSpPr>
              <p:grpSpPr bwMode="auto">
                <a:xfrm>
                  <a:off x="2" y="2738"/>
                  <a:ext cx="1317" cy="1582"/>
                  <a:chOff x="2" y="2738"/>
                  <a:chExt cx="1317" cy="1582"/>
                </a:xfrm>
              </p:grpSpPr>
              <p:sp>
                <p:nvSpPr>
                  <p:cNvPr id="164968" name="Line 104"/>
                  <p:cNvSpPr>
                    <a:spLocks noChangeShapeType="1"/>
                  </p:cNvSpPr>
                  <p:nvPr userDrawn="1"/>
                </p:nvSpPr>
                <p:spPr bwMode="hidden">
                  <a:xfrm flipH="1">
                    <a:off x="697" y="3855"/>
                    <a:ext cx="173" cy="187"/>
                  </a:xfrm>
                  <a:prstGeom prst="line">
                    <a:avLst/>
                  </a:prstGeom>
                  <a:noFill/>
                  <a:ln w="19050">
                    <a:solidFill>
                      <a:schemeClr val="accent2"/>
                    </a:solidFill>
                    <a:round/>
                    <a:headEnd/>
                    <a:tailEnd/>
                  </a:ln>
                  <a:effectLst/>
                </p:spPr>
                <p:txBody>
                  <a:bodyPr/>
                  <a:lstStyle/>
                  <a:p>
                    <a:endParaRPr lang="en-US"/>
                  </a:p>
                </p:txBody>
              </p:sp>
              <p:sp>
                <p:nvSpPr>
                  <p:cNvPr id="164969" name="Freeform 105"/>
                  <p:cNvSpPr>
                    <a:spLocks/>
                  </p:cNvSpPr>
                  <p:nvPr userDrawn="1"/>
                </p:nvSpPr>
                <p:spPr bwMode="hidden">
                  <a:xfrm>
                    <a:off x="2" y="3218"/>
                    <a:ext cx="1006" cy="1102"/>
                  </a:xfrm>
                  <a:custGeom>
                    <a:avLst/>
                    <a:gdLst/>
                    <a:ahLst/>
                    <a:cxnLst>
                      <a:cxn ang="0">
                        <a:pos x="1006" y="1102"/>
                      </a:cxn>
                      <a:cxn ang="0">
                        <a:pos x="696" y="823"/>
                      </a:cxn>
                      <a:cxn ang="0">
                        <a:pos x="333" y="447"/>
                      </a:cxn>
                      <a:cxn ang="0">
                        <a:pos x="51" y="76"/>
                      </a:cxn>
                      <a:cxn ang="0">
                        <a:pos x="0" y="0"/>
                      </a:cxn>
                    </a:cxnLst>
                    <a:rect l="0" t="0" r="r" b="b"/>
                    <a:pathLst>
                      <a:path w="1006" h="1102">
                        <a:moveTo>
                          <a:pt x="1006" y="1102"/>
                        </a:moveTo>
                        <a:lnTo>
                          <a:pt x="696" y="823"/>
                        </a:lnTo>
                        <a:lnTo>
                          <a:pt x="333" y="447"/>
                        </a:lnTo>
                        <a:lnTo>
                          <a:pt x="51" y="76"/>
                        </a:lnTo>
                        <a:lnTo>
                          <a:pt x="0" y="0"/>
                        </a:lnTo>
                      </a:path>
                    </a:pathLst>
                  </a:custGeom>
                  <a:noFill/>
                  <a:ln w="19050" cmpd="sng">
                    <a:solidFill>
                      <a:schemeClr val="accent2"/>
                    </a:solidFill>
                    <a:round/>
                    <a:headEnd type="none" w="med" len="med"/>
                    <a:tailEnd type="none" w="med" len="med"/>
                  </a:ln>
                  <a:effectLst/>
                </p:spPr>
                <p:txBody>
                  <a:bodyPr/>
                  <a:lstStyle/>
                  <a:p>
                    <a:endParaRPr lang="en-US"/>
                  </a:p>
                </p:txBody>
              </p:sp>
              <p:sp>
                <p:nvSpPr>
                  <p:cNvPr id="164970" name="Line 106"/>
                  <p:cNvSpPr>
                    <a:spLocks noChangeShapeType="1"/>
                  </p:cNvSpPr>
                  <p:nvPr userDrawn="1"/>
                </p:nvSpPr>
                <p:spPr bwMode="hidden">
                  <a:xfrm flipH="1">
                    <a:off x="1242" y="4231"/>
                    <a:ext cx="77" cy="88"/>
                  </a:xfrm>
                  <a:prstGeom prst="line">
                    <a:avLst/>
                  </a:prstGeom>
                  <a:noFill/>
                  <a:ln w="19050">
                    <a:solidFill>
                      <a:schemeClr val="accent2"/>
                    </a:solidFill>
                    <a:round/>
                    <a:headEnd/>
                    <a:tailEnd/>
                  </a:ln>
                  <a:effectLst/>
                </p:spPr>
                <p:txBody>
                  <a:bodyPr/>
                  <a:lstStyle/>
                  <a:p>
                    <a:endParaRPr lang="en-US"/>
                  </a:p>
                </p:txBody>
              </p:sp>
              <p:sp>
                <p:nvSpPr>
                  <p:cNvPr id="164971" name="Line 107"/>
                  <p:cNvSpPr>
                    <a:spLocks noChangeShapeType="1"/>
                  </p:cNvSpPr>
                  <p:nvPr userDrawn="1"/>
                </p:nvSpPr>
                <p:spPr bwMode="hidden">
                  <a:xfrm flipH="1" flipV="1">
                    <a:off x="340" y="3668"/>
                    <a:ext cx="532" cy="185"/>
                  </a:xfrm>
                  <a:prstGeom prst="line">
                    <a:avLst/>
                  </a:prstGeom>
                  <a:noFill/>
                  <a:ln w="19050">
                    <a:solidFill>
                      <a:schemeClr val="accent2"/>
                    </a:solidFill>
                    <a:round/>
                    <a:headEnd/>
                    <a:tailEnd/>
                  </a:ln>
                  <a:effectLst/>
                </p:spPr>
                <p:txBody>
                  <a:bodyPr/>
                  <a:lstStyle/>
                  <a:p>
                    <a:endParaRPr lang="en-US"/>
                  </a:p>
                </p:txBody>
              </p:sp>
              <p:sp>
                <p:nvSpPr>
                  <p:cNvPr id="164972" name="Line 108"/>
                  <p:cNvSpPr>
                    <a:spLocks noChangeShapeType="1"/>
                  </p:cNvSpPr>
                  <p:nvPr userDrawn="1"/>
                </p:nvSpPr>
                <p:spPr bwMode="hidden">
                  <a:xfrm flipH="1" flipV="1">
                    <a:off x="237" y="3101"/>
                    <a:ext cx="101" cy="567"/>
                  </a:xfrm>
                  <a:prstGeom prst="line">
                    <a:avLst/>
                  </a:prstGeom>
                  <a:noFill/>
                  <a:ln w="19050">
                    <a:solidFill>
                      <a:schemeClr val="accent2"/>
                    </a:solidFill>
                    <a:round/>
                    <a:headEnd/>
                    <a:tailEnd/>
                  </a:ln>
                  <a:effectLst/>
                </p:spPr>
                <p:txBody>
                  <a:bodyPr/>
                  <a:lstStyle/>
                  <a:p>
                    <a:endParaRPr lang="en-US"/>
                  </a:p>
                </p:txBody>
              </p:sp>
              <p:sp>
                <p:nvSpPr>
                  <p:cNvPr id="164973" name="Line 109"/>
                  <p:cNvSpPr>
                    <a:spLocks noChangeShapeType="1"/>
                  </p:cNvSpPr>
                  <p:nvPr userDrawn="1"/>
                </p:nvSpPr>
                <p:spPr bwMode="hidden">
                  <a:xfrm flipH="1" flipV="1">
                    <a:off x="2" y="3009"/>
                    <a:ext cx="235" cy="92"/>
                  </a:xfrm>
                  <a:prstGeom prst="line">
                    <a:avLst/>
                  </a:prstGeom>
                  <a:noFill/>
                  <a:ln w="19050">
                    <a:solidFill>
                      <a:schemeClr val="accent2"/>
                    </a:solidFill>
                    <a:round/>
                    <a:headEnd/>
                    <a:tailEnd/>
                  </a:ln>
                  <a:effectLst/>
                </p:spPr>
                <p:txBody>
                  <a:bodyPr/>
                  <a:lstStyle/>
                  <a:p>
                    <a:endParaRPr lang="en-US"/>
                  </a:p>
                </p:txBody>
              </p:sp>
              <p:sp>
                <p:nvSpPr>
                  <p:cNvPr id="164974" name="Line 110"/>
                  <p:cNvSpPr>
                    <a:spLocks noChangeShapeType="1"/>
                  </p:cNvSpPr>
                  <p:nvPr userDrawn="1"/>
                </p:nvSpPr>
                <p:spPr bwMode="hidden">
                  <a:xfrm flipV="1">
                    <a:off x="54" y="3101"/>
                    <a:ext cx="182" cy="194"/>
                  </a:xfrm>
                  <a:prstGeom prst="line">
                    <a:avLst/>
                  </a:prstGeom>
                  <a:noFill/>
                  <a:ln w="19050">
                    <a:solidFill>
                      <a:schemeClr val="accent2"/>
                    </a:solidFill>
                    <a:round/>
                    <a:headEnd/>
                    <a:tailEnd/>
                  </a:ln>
                  <a:effectLst/>
                </p:spPr>
                <p:txBody>
                  <a:bodyPr/>
                  <a:lstStyle/>
                  <a:p>
                    <a:endParaRPr lang="en-US"/>
                  </a:p>
                </p:txBody>
              </p:sp>
              <p:sp>
                <p:nvSpPr>
                  <p:cNvPr id="164975" name="Line 111"/>
                  <p:cNvSpPr>
                    <a:spLocks noChangeShapeType="1"/>
                  </p:cNvSpPr>
                  <p:nvPr userDrawn="1"/>
                </p:nvSpPr>
                <p:spPr bwMode="hidden">
                  <a:xfrm flipH="1">
                    <a:off x="336" y="3476"/>
                    <a:ext cx="176" cy="192"/>
                  </a:xfrm>
                  <a:prstGeom prst="line">
                    <a:avLst/>
                  </a:prstGeom>
                  <a:noFill/>
                  <a:ln w="19050">
                    <a:solidFill>
                      <a:schemeClr val="accent2"/>
                    </a:solidFill>
                    <a:round/>
                    <a:headEnd/>
                    <a:tailEnd/>
                  </a:ln>
                  <a:effectLst/>
                </p:spPr>
                <p:txBody>
                  <a:bodyPr/>
                  <a:lstStyle/>
                  <a:p>
                    <a:endParaRPr lang="en-US"/>
                  </a:p>
                </p:txBody>
              </p:sp>
              <p:sp>
                <p:nvSpPr>
                  <p:cNvPr id="164976" name="Line 112"/>
                  <p:cNvSpPr>
                    <a:spLocks noChangeShapeType="1"/>
                  </p:cNvSpPr>
                  <p:nvPr userDrawn="1"/>
                </p:nvSpPr>
                <p:spPr bwMode="hidden">
                  <a:xfrm flipV="1">
                    <a:off x="3" y="2738"/>
                    <a:ext cx="14" cy="23"/>
                  </a:xfrm>
                  <a:prstGeom prst="line">
                    <a:avLst/>
                  </a:prstGeom>
                  <a:noFill/>
                  <a:ln w="19050">
                    <a:solidFill>
                      <a:schemeClr val="accent2"/>
                    </a:solidFill>
                    <a:round/>
                    <a:headEnd/>
                    <a:tailEnd/>
                  </a:ln>
                  <a:effectLst/>
                </p:spPr>
                <p:txBody>
                  <a:bodyPr/>
                  <a:lstStyle/>
                  <a:p>
                    <a:endParaRPr lang="en-US"/>
                  </a:p>
                </p:txBody>
              </p:sp>
            </p:grpSp>
          </p:grpSp>
        </p:grpSp>
        <p:grpSp>
          <p:nvGrpSpPr>
            <p:cNvPr id="164977" name="Group 113"/>
            <p:cNvGrpSpPr>
              <a:grpSpLocks/>
            </p:cNvGrpSpPr>
            <p:nvPr userDrawn="1"/>
          </p:nvGrpSpPr>
          <p:grpSpPr bwMode="auto">
            <a:xfrm>
              <a:off x="16" y="1326"/>
              <a:ext cx="3325" cy="2948"/>
              <a:chOff x="16" y="1326"/>
              <a:chExt cx="3325" cy="2948"/>
            </a:xfrm>
          </p:grpSpPr>
          <p:sp>
            <p:nvSpPr>
              <p:cNvPr id="164978" name="Freeform 114"/>
              <p:cNvSpPr>
                <a:spLocks/>
              </p:cNvSpPr>
              <p:nvPr/>
            </p:nvSpPr>
            <p:spPr bwMode="hidden">
              <a:xfrm>
                <a:off x="16" y="2656"/>
                <a:ext cx="1440" cy="1618"/>
              </a:xfrm>
              <a:custGeom>
                <a:avLst/>
                <a:gdLst/>
                <a:ahLst/>
                <a:cxnLst>
                  <a:cxn ang="0">
                    <a:pos x="873" y="1150"/>
                  </a:cxn>
                  <a:cxn ang="0">
                    <a:pos x="741" y="1019"/>
                  </a:cxn>
                  <a:cxn ang="0">
                    <a:pos x="610" y="875"/>
                  </a:cxn>
                  <a:cxn ang="0">
                    <a:pos x="490" y="737"/>
                  </a:cxn>
                  <a:cxn ang="0">
                    <a:pos x="377" y="593"/>
                  </a:cxn>
                  <a:cxn ang="0">
                    <a:pos x="275" y="443"/>
                  </a:cxn>
                  <a:cxn ang="0">
                    <a:pos x="173" y="299"/>
                  </a:cxn>
                  <a:cxn ang="0">
                    <a:pos x="84" y="149"/>
                  </a:cxn>
                  <a:cxn ang="0">
                    <a:pos x="0" y="0"/>
                  </a:cxn>
                  <a:cxn ang="0">
                    <a:pos x="0" y="11"/>
                  </a:cxn>
                  <a:cxn ang="0">
                    <a:pos x="84" y="155"/>
                  </a:cxn>
                  <a:cxn ang="0">
                    <a:pos x="173" y="305"/>
                  </a:cxn>
                  <a:cxn ang="0">
                    <a:pos x="269" y="449"/>
                  </a:cxn>
                  <a:cxn ang="0">
                    <a:pos x="377" y="593"/>
                  </a:cxn>
                  <a:cxn ang="0">
                    <a:pos x="490" y="737"/>
                  </a:cxn>
                  <a:cxn ang="0">
                    <a:pos x="610" y="881"/>
                  </a:cxn>
                  <a:cxn ang="0">
                    <a:pos x="735" y="1019"/>
                  </a:cxn>
                  <a:cxn ang="0">
                    <a:pos x="873" y="1150"/>
                  </a:cxn>
                  <a:cxn ang="0">
                    <a:pos x="1010" y="1276"/>
                  </a:cxn>
                  <a:cxn ang="0">
                    <a:pos x="1148" y="1396"/>
                  </a:cxn>
                  <a:cxn ang="0">
                    <a:pos x="1286" y="1510"/>
                  </a:cxn>
                  <a:cxn ang="0">
                    <a:pos x="1429" y="1618"/>
                  </a:cxn>
                  <a:cxn ang="0">
                    <a:pos x="1435" y="1618"/>
                  </a:cxn>
                  <a:cxn ang="0">
                    <a:pos x="1292" y="1510"/>
                  </a:cxn>
                  <a:cxn ang="0">
                    <a:pos x="1154" y="1396"/>
                  </a:cxn>
                  <a:cxn ang="0">
                    <a:pos x="1010" y="1276"/>
                  </a:cxn>
                  <a:cxn ang="0">
                    <a:pos x="873" y="1150"/>
                  </a:cxn>
                  <a:cxn ang="0">
                    <a:pos x="873" y="1150"/>
                  </a:cxn>
                </a:cxnLst>
                <a:rect l="0" t="0" r="r" b="b"/>
                <a:pathLst>
                  <a:path w="1435" h="1618">
                    <a:moveTo>
                      <a:pt x="873" y="1150"/>
                    </a:moveTo>
                    <a:lnTo>
                      <a:pt x="741" y="1019"/>
                    </a:lnTo>
                    <a:lnTo>
                      <a:pt x="610" y="875"/>
                    </a:lnTo>
                    <a:lnTo>
                      <a:pt x="490" y="737"/>
                    </a:lnTo>
                    <a:lnTo>
                      <a:pt x="377" y="593"/>
                    </a:lnTo>
                    <a:lnTo>
                      <a:pt x="275" y="443"/>
                    </a:lnTo>
                    <a:lnTo>
                      <a:pt x="173" y="299"/>
                    </a:lnTo>
                    <a:lnTo>
                      <a:pt x="84" y="149"/>
                    </a:lnTo>
                    <a:lnTo>
                      <a:pt x="0" y="0"/>
                    </a:lnTo>
                    <a:lnTo>
                      <a:pt x="0" y="11"/>
                    </a:lnTo>
                    <a:lnTo>
                      <a:pt x="84" y="155"/>
                    </a:lnTo>
                    <a:lnTo>
                      <a:pt x="173" y="305"/>
                    </a:lnTo>
                    <a:lnTo>
                      <a:pt x="269" y="449"/>
                    </a:lnTo>
                    <a:lnTo>
                      <a:pt x="377" y="593"/>
                    </a:lnTo>
                    <a:lnTo>
                      <a:pt x="490" y="737"/>
                    </a:lnTo>
                    <a:lnTo>
                      <a:pt x="610" y="881"/>
                    </a:lnTo>
                    <a:lnTo>
                      <a:pt x="735" y="1019"/>
                    </a:lnTo>
                    <a:lnTo>
                      <a:pt x="873" y="1150"/>
                    </a:lnTo>
                    <a:lnTo>
                      <a:pt x="1010" y="1276"/>
                    </a:lnTo>
                    <a:lnTo>
                      <a:pt x="1148" y="1396"/>
                    </a:lnTo>
                    <a:lnTo>
                      <a:pt x="1286" y="1510"/>
                    </a:lnTo>
                    <a:lnTo>
                      <a:pt x="1429" y="1618"/>
                    </a:lnTo>
                    <a:lnTo>
                      <a:pt x="1435" y="1618"/>
                    </a:lnTo>
                    <a:lnTo>
                      <a:pt x="1292" y="1510"/>
                    </a:lnTo>
                    <a:lnTo>
                      <a:pt x="1154" y="1396"/>
                    </a:lnTo>
                    <a:lnTo>
                      <a:pt x="1010" y="1276"/>
                    </a:lnTo>
                    <a:lnTo>
                      <a:pt x="873" y="1150"/>
                    </a:lnTo>
                    <a:lnTo>
                      <a:pt x="873" y="1150"/>
                    </a:lnTo>
                    <a:close/>
                  </a:path>
                </a:pathLst>
              </a:custGeom>
              <a:solidFill>
                <a:schemeClr val="accent2"/>
              </a:solidFill>
              <a:ln w="9525">
                <a:noFill/>
                <a:round/>
                <a:headEnd/>
                <a:tailEnd/>
              </a:ln>
            </p:spPr>
            <p:txBody>
              <a:bodyPr/>
              <a:lstStyle/>
              <a:p>
                <a:endParaRPr lang="en-US"/>
              </a:p>
            </p:txBody>
          </p:sp>
          <p:sp>
            <p:nvSpPr>
              <p:cNvPr id="164979" name="Freeform 115"/>
              <p:cNvSpPr>
                <a:spLocks/>
              </p:cNvSpPr>
              <p:nvPr/>
            </p:nvSpPr>
            <p:spPr bwMode="hidden">
              <a:xfrm>
                <a:off x="16" y="2260"/>
                <a:ext cx="1673" cy="2014"/>
              </a:xfrm>
              <a:custGeom>
                <a:avLst/>
                <a:gdLst/>
                <a:ahLst/>
                <a:cxnLst>
                  <a:cxn ang="0">
                    <a:pos x="957" y="1463"/>
                  </a:cxn>
                  <a:cxn ang="0">
                    <a:pos x="789" y="1289"/>
                  </a:cxn>
                  <a:cxn ang="0">
                    <a:pos x="634" y="1115"/>
                  </a:cxn>
                  <a:cxn ang="0">
                    <a:pos x="490" y="929"/>
                  </a:cxn>
                  <a:cxn ang="0">
                    <a:pos x="365" y="743"/>
                  </a:cxn>
                  <a:cxn ang="0">
                    <a:pos x="251" y="557"/>
                  </a:cxn>
                  <a:cxn ang="0">
                    <a:pos x="149" y="372"/>
                  </a:cxn>
                  <a:cxn ang="0">
                    <a:pos x="66" y="186"/>
                  </a:cxn>
                  <a:cxn ang="0">
                    <a:pos x="0" y="0"/>
                  </a:cxn>
                  <a:cxn ang="0">
                    <a:pos x="0" y="12"/>
                  </a:cxn>
                  <a:cxn ang="0">
                    <a:pos x="66" y="198"/>
                  </a:cxn>
                  <a:cxn ang="0">
                    <a:pos x="149" y="384"/>
                  </a:cxn>
                  <a:cxn ang="0">
                    <a:pos x="251" y="569"/>
                  </a:cxn>
                  <a:cxn ang="0">
                    <a:pos x="365" y="755"/>
                  </a:cxn>
                  <a:cxn ang="0">
                    <a:pos x="490" y="935"/>
                  </a:cxn>
                  <a:cxn ang="0">
                    <a:pos x="634" y="1115"/>
                  </a:cxn>
                  <a:cxn ang="0">
                    <a:pos x="789" y="1295"/>
                  </a:cxn>
                  <a:cxn ang="0">
                    <a:pos x="957" y="1463"/>
                  </a:cxn>
                  <a:cxn ang="0">
                    <a:pos x="1130" y="1618"/>
                  </a:cxn>
                  <a:cxn ang="0">
                    <a:pos x="1303" y="1762"/>
                  </a:cxn>
                  <a:cxn ang="0">
                    <a:pos x="1483" y="1894"/>
                  </a:cxn>
                  <a:cxn ang="0">
                    <a:pos x="1662" y="2014"/>
                  </a:cxn>
                  <a:cxn ang="0">
                    <a:pos x="1668" y="2014"/>
                  </a:cxn>
                  <a:cxn ang="0">
                    <a:pos x="1483" y="1894"/>
                  </a:cxn>
                  <a:cxn ang="0">
                    <a:pos x="1303" y="1762"/>
                  </a:cxn>
                  <a:cxn ang="0">
                    <a:pos x="1130" y="1618"/>
                  </a:cxn>
                  <a:cxn ang="0">
                    <a:pos x="957" y="1463"/>
                  </a:cxn>
                  <a:cxn ang="0">
                    <a:pos x="957" y="1463"/>
                  </a:cxn>
                </a:cxnLst>
                <a:rect l="0" t="0" r="r" b="b"/>
                <a:pathLst>
                  <a:path w="1668" h="2014">
                    <a:moveTo>
                      <a:pt x="957" y="1463"/>
                    </a:moveTo>
                    <a:lnTo>
                      <a:pt x="789" y="1289"/>
                    </a:lnTo>
                    <a:lnTo>
                      <a:pt x="634" y="1115"/>
                    </a:lnTo>
                    <a:lnTo>
                      <a:pt x="490" y="929"/>
                    </a:lnTo>
                    <a:lnTo>
                      <a:pt x="365" y="743"/>
                    </a:lnTo>
                    <a:lnTo>
                      <a:pt x="251" y="557"/>
                    </a:lnTo>
                    <a:lnTo>
                      <a:pt x="149" y="372"/>
                    </a:lnTo>
                    <a:lnTo>
                      <a:pt x="66" y="186"/>
                    </a:lnTo>
                    <a:lnTo>
                      <a:pt x="0" y="0"/>
                    </a:lnTo>
                    <a:lnTo>
                      <a:pt x="0" y="12"/>
                    </a:lnTo>
                    <a:lnTo>
                      <a:pt x="66" y="198"/>
                    </a:lnTo>
                    <a:lnTo>
                      <a:pt x="149" y="384"/>
                    </a:lnTo>
                    <a:lnTo>
                      <a:pt x="251" y="569"/>
                    </a:lnTo>
                    <a:lnTo>
                      <a:pt x="365" y="755"/>
                    </a:lnTo>
                    <a:lnTo>
                      <a:pt x="490" y="935"/>
                    </a:lnTo>
                    <a:lnTo>
                      <a:pt x="634" y="1115"/>
                    </a:lnTo>
                    <a:lnTo>
                      <a:pt x="789" y="1295"/>
                    </a:lnTo>
                    <a:lnTo>
                      <a:pt x="957" y="1463"/>
                    </a:lnTo>
                    <a:lnTo>
                      <a:pt x="1130" y="1618"/>
                    </a:lnTo>
                    <a:lnTo>
                      <a:pt x="1303" y="1762"/>
                    </a:lnTo>
                    <a:lnTo>
                      <a:pt x="1483" y="1894"/>
                    </a:lnTo>
                    <a:lnTo>
                      <a:pt x="1662" y="2014"/>
                    </a:lnTo>
                    <a:lnTo>
                      <a:pt x="1668" y="2014"/>
                    </a:lnTo>
                    <a:lnTo>
                      <a:pt x="1483" y="1894"/>
                    </a:lnTo>
                    <a:lnTo>
                      <a:pt x="1303" y="1762"/>
                    </a:lnTo>
                    <a:lnTo>
                      <a:pt x="1130" y="1618"/>
                    </a:lnTo>
                    <a:lnTo>
                      <a:pt x="957" y="1463"/>
                    </a:lnTo>
                    <a:lnTo>
                      <a:pt x="957" y="1463"/>
                    </a:lnTo>
                    <a:close/>
                  </a:path>
                </a:pathLst>
              </a:custGeom>
              <a:solidFill>
                <a:schemeClr val="accent2"/>
              </a:solidFill>
              <a:ln w="9525">
                <a:noFill/>
                <a:round/>
                <a:headEnd/>
                <a:tailEnd/>
              </a:ln>
            </p:spPr>
            <p:txBody>
              <a:bodyPr/>
              <a:lstStyle/>
              <a:p>
                <a:endParaRPr lang="en-US"/>
              </a:p>
            </p:txBody>
          </p:sp>
          <p:sp>
            <p:nvSpPr>
              <p:cNvPr id="164980" name="Rectangle 116"/>
              <p:cNvSpPr>
                <a:spLocks noChangeArrowheads="1"/>
              </p:cNvSpPr>
              <p:nvPr/>
            </p:nvSpPr>
            <p:spPr bwMode="hidden">
              <a:xfrm rot="-2488720">
                <a:off x="1988" y="1919"/>
                <a:ext cx="1353" cy="17"/>
              </a:xfrm>
              <a:prstGeom prst="rect">
                <a:avLst/>
              </a:prstGeom>
              <a:solidFill>
                <a:schemeClr val="accent2"/>
              </a:solidFill>
              <a:ln w="9525">
                <a:noFill/>
                <a:miter lim="800000"/>
                <a:headEnd/>
                <a:tailEnd/>
              </a:ln>
              <a:effectLst/>
            </p:spPr>
            <p:txBody>
              <a:bodyPr wrap="none" anchor="ctr"/>
              <a:lstStyle/>
              <a:p>
                <a:endParaRPr lang="en-US"/>
              </a:p>
            </p:txBody>
          </p:sp>
          <p:sp>
            <p:nvSpPr>
              <p:cNvPr id="164981" name="Rectangle 117"/>
              <p:cNvSpPr>
                <a:spLocks noChangeArrowheads="1"/>
              </p:cNvSpPr>
              <p:nvPr/>
            </p:nvSpPr>
            <p:spPr bwMode="hidden">
              <a:xfrm rot="-5087790">
                <a:off x="1964" y="2613"/>
                <a:ext cx="2217" cy="17"/>
              </a:xfrm>
              <a:prstGeom prst="rect">
                <a:avLst/>
              </a:prstGeom>
              <a:solidFill>
                <a:schemeClr val="accent2"/>
              </a:solidFill>
              <a:ln w="9525">
                <a:noFill/>
                <a:miter lim="800000"/>
                <a:headEnd/>
                <a:tailEnd/>
              </a:ln>
              <a:effectLst/>
            </p:spPr>
            <p:txBody>
              <a:bodyPr wrap="none" anchor="ctr"/>
              <a:lstStyle/>
              <a:p>
                <a:endParaRPr lang="en-US"/>
              </a:p>
            </p:txBody>
          </p:sp>
          <p:sp>
            <p:nvSpPr>
              <p:cNvPr id="164982" name="Rectangle 118"/>
              <p:cNvSpPr>
                <a:spLocks noChangeArrowheads="1"/>
              </p:cNvSpPr>
              <p:nvPr/>
            </p:nvSpPr>
            <p:spPr bwMode="hidden">
              <a:xfrm rot="-3417299">
                <a:off x="1019" y="2694"/>
                <a:ext cx="2678" cy="17"/>
              </a:xfrm>
              <a:prstGeom prst="rect">
                <a:avLst/>
              </a:prstGeom>
              <a:solidFill>
                <a:schemeClr val="accent2"/>
              </a:solidFill>
              <a:ln w="9525">
                <a:noFill/>
                <a:miter lim="800000"/>
                <a:headEnd/>
                <a:tailEnd/>
              </a:ln>
              <a:effectLst/>
            </p:spPr>
            <p:txBody>
              <a:bodyPr wrap="none" anchor="ctr"/>
              <a:lstStyle/>
              <a:p>
                <a:endParaRPr lang="en-US"/>
              </a:p>
            </p:txBody>
          </p:sp>
          <p:sp>
            <p:nvSpPr>
              <p:cNvPr id="164983" name="Rectangle 119"/>
              <p:cNvSpPr>
                <a:spLocks noChangeArrowheads="1"/>
              </p:cNvSpPr>
              <p:nvPr/>
            </p:nvSpPr>
            <p:spPr bwMode="hidden">
              <a:xfrm rot="-835848">
                <a:off x="688" y="1748"/>
                <a:ext cx="2390" cy="17"/>
              </a:xfrm>
              <a:prstGeom prst="rect">
                <a:avLst/>
              </a:prstGeom>
              <a:solidFill>
                <a:schemeClr val="accent2"/>
              </a:solidFill>
              <a:ln w="9525">
                <a:noFill/>
                <a:miter lim="800000"/>
                <a:headEnd/>
                <a:tailEnd/>
              </a:ln>
              <a:effectLst/>
            </p:spPr>
            <p:txBody>
              <a:bodyPr wrap="none" anchor="ctr"/>
              <a:lstStyle/>
              <a:p>
                <a:endParaRPr lang="en-US"/>
              </a:p>
            </p:txBody>
          </p:sp>
          <p:grpSp>
            <p:nvGrpSpPr>
              <p:cNvPr id="164984" name="Group 120"/>
              <p:cNvGrpSpPr>
                <a:grpSpLocks noChangeAspect="1"/>
              </p:cNvGrpSpPr>
              <p:nvPr/>
            </p:nvGrpSpPr>
            <p:grpSpPr bwMode="auto">
              <a:xfrm>
                <a:off x="3046" y="1326"/>
                <a:ext cx="259" cy="299"/>
                <a:chOff x="3042" y="1265"/>
                <a:chExt cx="367" cy="424"/>
              </a:xfrm>
            </p:grpSpPr>
            <p:sp>
              <p:nvSpPr>
                <p:cNvPr id="164985" name="Oval 121"/>
                <p:cNvSpPr>
                  <a:spLocks noChangeAspect="1" noChangeArrowheads="1"/>
                </p:cNvSpPr>
                <p:nvPr userDrawn="1"/>
              </p:nvSpPr>
              <p:spPr bwMode="hidden">
                <a:xfrm rot="2828979">
                  <a:off x="2982" y="1467"/>
                  <a:ext cx="282" cy="161"/>
                </a:xfrm>
                <a:prstGeom prst="ellipse">
                  <a:avLst/>
                </a:prstGeom>
                <a:gradFill rotWithShape="0">
                  <a:gsLst>
                    <a:gs pos="0">
                      <a:schemeClr val="accent2"/>
                    </a:gs>
                    <a:gs pos="100000">
                      <a:schemeClr val="accent2">
                        <a:gamma/>
                        <a:tint val="84706"/>
                        <a:invGamma/>
                      </a:schemeClr>
                    </a:gs>
                  </a:gsLst>
                  <a:lin ang="5400000" scaled="1"/>
                </a:gradFill>
                <a:ln w="9525">
                  <a:noFill/>
                  <a:round/>
                  <a:headEnd/>
                  <a:tailEnd/>
                </a:ln>
                <a:effectLst/>
              </p:spPr>
              <p:txBody>
                <a:bodyPr wrap="none" anchor="ctr"/>
                <a:lstStyle/>
                <a:p>
                  <a:endParaRPr lang="en-US"/>
                </a:p>
              </p:txBody>
            </p:sp>
            <p:sp>
              <p:nvSpPr>
                <p:cNvPr id="164986" name="Freeform 122"/>
                <p:cNvSpPr>
                  <a:spLocks noChangeAspect="1"/>
                </p:cNvSpPr>
                <p:nvPr userDrawn="1"/>
              </p:nvSpPr>
              <p:spPr bwMode="hidden">
                <a:xfrm>
                  <a:off x="3070" y="1374"/>
                  <a:ext cx="227" cy="222"/>
                </a:xfrm>
                <a:custGeom>
                  <a:avLst/>
                  <a:gdLst/>
                  <a:ahLst/>
                  <a:cxnLst>
                    <a:cxn ang="0">
                      <a:pos x="227" y="134"/>
                    </a:cxn>
                    <a:cxn ang="0">
                      <a:pos x="203" y="144"/>
                    </a:cxn>
                    <a:cxn ang="0">
                      <a:pos x="179" y="138"/>
                    </a:cxn>
                    <a:cxn ang="0">
                      <a:pos x="149" y="126"/>
                    </a:cxn>
                    <a:cxn ang="0">
                      <a:pos x="126" y="102"/>
                    </a:cxn>
                    <a:cxn ang="0">
                      <a:pos x="102" y="72"/>
                    </a:cxn>
                    <a:cxn ang="0">
                      <a:pos x="84" y="48"/>
                    </a:cxn>
                    <a:cxn ang="0">
                      <a:pos x="78" y="24"/>
                    </a:cxn>
                    <a:cxn ang="0">
                      <a:pos x="84" y="0"/>
                    </a:cxn>
                    <a:cxn ang="0">
                      <a:pos x="84" y="0"/>
                    </a:cxn>
                    <a:cxn ang="0">
                      <a:pos x="78" y="0"/>
                    </a:cxn>
                    <a:cxn ang="0">
                      <a:pos x="18" y="60"/>
                    </a:cxn>
                    <a:cxn ang="0">
                      <a:pos x="0" y="90"/>
                    </a:cxn>
                    <a:cxn ang="0">
                      <a:pos x="0" y="120"/>
                    </a:cxn>
                    <a:cxn ang="0">
                      <a:pos x="12" y="156"/>
                    </a:cxn>
                    <a:cxn ang="0">
                      <a:pos x="36" y="192"/>
                    </a:cxn>
                    <a:cxn ang="0">
                      <a:pos x="66" y="216"/>
                    </a:cxn>
                    <a:cxn ang="0">
                      <a:pos x="96" y="222"/>
                    </a:cxn>
                    <a:cxn ang="0">
                      <a:pos x="126" y="222"/>
                    </a:cxn>
                    <a:cxn ang="0">
                      <a:pos x="155" y="210"/>
                    </a:cxn>
                    <a:cxn ang="0">
                      <a:pos x="227" y="138"/>
                    </a:cxn>
                    <a:cxn ang="0">
                      <a:pos x="227" y="134"/>
                    </a:cxn>
                  </a:cxnLst>
                  <a:rect l="0" t="0" r="r" b="b"/>
                  <a:pathLst>
                    <a:path w="227" h="222">
                      <a:moveTo>
                        <a:pt x="227" y="134"/>
                      </a:moveTo>
                      <a:lnTo>
                        <a:pt x="203" y="144"/>
                      </a:lnTo>
                      <a:lnTo>
                        <a:pt x="179" y="138"/>
                      </a:lnTo>
                      <a:lnTo>
                        <a:pt x="149" y="126"/>
                      </a:lnTo>
                      <a:lnTo>
                        <a:pt x="126" y="102"/>
                      </a:lnTo>
                      <a:lnTo>
                        <a:pt x="102" y="72"/>
                      </a:lnTo>
                      <a:lnTo>
                        <a:pt x="84" y="48"/>
                      </a:lnTo>
                      <a:lnTo>
                        <a:pt x="78" y="24"/>
                      </a:lnTo>
                      <a:lnTo>
                        <a:pt x="84" y="0"/>
                      </a:lnTo>
                      <a:lnTo>
                        <a:pt x="84" y="0"/>
                      </a:lnTo>
                      <a:lnTo>
                        <a:pt x="78" y="0"/>
                      </a:lnTo>
                      <a:lnTo>
                        <a:pt x="18" y="60"/>
                      </a:lnTo>
                      <a:lnTo>
                        <a:pt x="0" y="90"/>
                      </a:lnTo>
                      <a:lnTo>
                        <a:pt x="0" y="120"/>
                      </a:lnTo>
                      <a:lnTo>
                        <a:pt x="12" y="156"/>
                      </a:lnTo>
                      <a:lnTo>
                        <a:pt x="36" y="192"/>
                      </a:lnTo>
                      <a:lnTo>
                        <a:pt x="66" y="216"/>
                      </a:lnTo>
                      <a:lnTo>
                        <a:pt x="96" y="222"/>
                      </a:lnTo>
                      <a:lnTo>
                        <a:pt x="126" y="222"/>
                      </a:lnTo>
                      <a:lnTo>
                        <a:pt x="155" y="210"/>
                      </a:lnTo>
                      <a:lnTo>
                        <a:pt x="227" y="138"/>
                      </a:lnTo>
                      <a:lnTo>
                        <a:pt x="227" y="134"/>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sp>
              <p:nvSpPr>
                <p:cNvPr id="164987" name="Freeform 123"/>
                <p:cNvSpPr>
                  <a:spLocks noChangeAspect="1"/>
                </p:cNvSpPr>
                <p:nvPr userDrawn="1"/>
              </p:nvSpPr>
              <p:spPr bwMode="hidden">
                <a:xfrm>
                  <a:off x="3144" y="1365"/>
                  <a:ext cx="163" cy="155"/>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sp>
              <p:nvSpPr>
                <p:cNvPr id="164988" name="Freeform 124"/>
                <p:cNvSpPr>
                  <a:spLocks noChangeAspect="1"/>
                </p:cNvSpPr>
                <p:nvPr userDrawn="1"/>
              </p:nvSpPr>
              <p:spPr bwMode="hidden">
                <a:xfrm>
                  <a:off x="3202" y="1272"/>
                  <a:ext cx="203" cy="198"/>
                </a:xfrm>
                <a:custGeom>
                  <a:avLst/>
                  <a:gdLst/>
                  <a:ahLst/>
                  <a:cxnLst>
                    <a:cxn ang="0">
                      <a:pos x="179" y="18"/>
                    </a:cxn>
                    <a:cxn ang="0">
                      <a:pos x="197" y="48"/>
                    </a:cxn>
                    <a:cxn ang="0">
                      <a:pos x="203" y="60"/>
                    </a:cxn>
                    <a:cxn ang="0">
                      <a:pos x="197" y="66"/>
                    </a:cxn>
                    <a:cxn ang="0">
                      <a:pos x="65" y="192"/>
                    </a:cxn>
                    <a:cxn ang="0">
                      <a:pos x="59" y="198"/>
                    </a:cxn>
                    <a:cxn ang="0">
                      <a:pos x="47" y="192"/>
                    </a:cxn>
                    <a:cxn ang="0">
                      <a:pos x="17" y="174"/>
                    </a:cxn>
                    <a:cxn ang="0">
                      <a:pos x="0" y="150"/>
                    </a:cxn>
                    <a:cxn ang="0">
                      <a:pos x="0" y="126"/>
                    </a:cxn>
                    <a:cxn ang="0">
                      <a:pos x="131" y="0"/>
                    </a:cxn>
                    <a:cxn ang="0">
                      <a:pos x="155" y="0"/>
                    </a:cxn>
                    <a:cxn ang="0">
                      <a:pos x="179" y="18"/>
                    </a:cxn>
                    <a:cxn ang="0">
                      <a:pos x="179" y="18"/>
                    </a:cxn>
                  </a:cxnLst>
                  <a:rect l="0" t="0" r="r" b="b"/>
                  <a:pathLst>
                    <a:path w="203" h="198">
                      <a:moveTo>
                        <a:pt x="179" y="18"/>
                      </a:moveTo>
                      <a:lnTo>
                        <a:pt x="197" y="48"/>
                      </a:lnTo>
                      <a:lnTo>
                        <a:pt x="203" y="60"/>
                      </a:lnTo>
                      <a:lnTo>
                        <a:pt x="197" y="66"/>
                      </a:lnTo>
                      <a:lnTo>
                        <a:pt x="65" y="192"/>
                      </a:lnTo>
                      <a:lnTo>
                        <a:pt x="59" y="198"/>
                      </a:lnTo>
                      <a:lnTo>
                        <a:pt x="47" y="192"/>
                      </a:lnTo>
                      <a:lnTo>
                        <a:pt x="17" y="174"/>
                      </a:lnTo>
                      <a:lnTo>
                        <a:pt x="0" y="150"/>
                      </a:lnTo>
                      <a:lnTo>
                        <a:pt x="0" y="126"/>
                      </a:lnTo>
                      <a:lnTo>
                        <a:pt x="131" y="0"/>
                      </a:lnTo>
                      <a:lnTo>
                        <a:pt x="155" y="0"/>
                      </a:lnTo>
                      <a:lnTo>
                        <a:pt x="179" y="18"/>
                      </a:lnTo>
                      <a:lnTo>
                        <a:pt x="179" y="18"/>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sp>
              <p:nvSpPr>
                <p:cNvPr id="164989" name="Freeform 125"/>
                <p:cNvSpPr>
                  <a:spLocks noChangeAspect="1"/>
                </p:cNvSpPr>
                <p:nvPr userDrawn="1"/>
              </p:nvSpPr>
              <p:spPr bwMode="hidden">
                <a:xfrm>
                  <a:off x="3330" y="1265"/>
                  <a:ext cx="79" cy="74"/>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grpSp>
        </p:grpSp>
      </p:grpSp>
      <p:sp>
        <p:nvSpPr>
          <p:cNvPr id="164990" name="Rectangle 126"/>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tr-TR"/>
          </a:p>
        </p:txBody>
      </p:sp>
      <p:sp>
        <p:nvSpPr>
          <p:cNvPr id="164991" name="Rectangle 12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tr-TR"/>
          </a:p>
        </p:txBody>
      </p:sp>
      <p:sp>
        <p:nvSpPr>
          <p:cNvPr id="164992" name="Rectangle 128"/>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2B196A13-912B-44E9-B0D7-E34F63822794}" type="slidenum">
              <a:rPr lang="tr-TR"/>
              <a:pPr/>
              <a:t>‹#›</a:t>
            </a:fld>
            <a:endParaRPr lang="tr-TR"/>
          </a:p>
        </p:txBody>
      </p:sp>
      <p:sp>
        <p:nvSpPr>
          <p:cNvPr id="164993" name="Rectangle 129"/>
          <p:cNvSpPr>
            <a:spLocks noGrp="1" noChangeArrowheads="1"/>
          </p:cNvSpPr>
          <p:nvPr>
            <p:ph type="body" idx="1"/>
          </p:nvPr>
        </p:nvSpPr>
        <p:spPr bwMode="auto">
          <a:xfrm>
            <a:off x="161925" y="1223963"/>
            <a:ext cx="8820150" cy="4905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p>
        </p:txBody>
      </p:sp>
      <p:sp>
        <p:nvSpPr>
          <p:cNvPr id="164994" name="Rectangle 130"/>
          <p:cNvSpPr>
            <a:spLocks noGrp="1" noChangeArrowheads="1"/>
          </p:cNvSpPr>
          <p:nvPr>
            <p:ph type="title"/>
          </p:nvPr>
        </p:nvSpPr>
        <p:spPr bwMode="auto">
          <a:xfrm>
            <a:off x="0" y="98425"/>
            <a:ext cx="9144000"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tr-TR" smtClean="0"/>
              <a:t>Asıl başlık stili için tıklatın</a:t>
            </a:r>
          </a:p>
        </p:txBody>
      </p:sp>
      <p:pic>
        <p:nvPicPr>
          <p:cNvPr id="164995" name="Picture 131" descr="BD14845_"/>
          <p:cNvPicPr>
            <a:picLocks noChangeAspect="1" noChangeArrowheads="1"/>
          </p:cNvPicPr>
          <p:nvPr userDrawn="1"/>
        </p:nvPicPr>
        <p:blipFill>
          <a:blip r:embed="rId16">
            <a:lum contrast="66000"/>
          </a:blip>
          <a:srcRect/>
          <a:stretch>
            <a:fillRect/>
          </a:stretch>
        </p:blipFill>
        <p:spPr bwMode="auto">
          <a:xfrm>
            <a:off x="71438" y="954088"/>
            <a:ext cx="9001125" cy="227012"/>
          </a:xfrm>
          <a:prstGeom prst="rect">
            <a:avLst/>
          </a:prstGeom>
          <a:noFill/>
        </p:spPr>
      </p:pic>
    </p:spTree>
  </p:cSld>
  <p:clrMap bg1="dk2" tx1="lt1" bg2="dk1" tx2="lt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Lst>
  <p:hf hdr="0" ftr="0" dt="0"/>
  <p:txStyles>
    <p:titleStyle>
      <a:lvl1pPr algn="ctr" rtl="0" fontAlgn="base">
        <a:spcBef>
          <a:spcPct val="0"/>
        </a:spcBef>
        <a:spcAft>
          <a:spcPct val="0"/>
        </a:spcAft>
        <a:defRPr sz="4400" b="1">
          <a:solidFill>
            <a:schemeClr val="hlink"/>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hlink"/>
          </a:solidFill>
          <a:effectLst>
            <a:outerShdw blurRad="38100" dist="38100" dir="2700000" algn="tl">
              <a:srgbClr val="000000"/>
            </a:outerShdw>
          </a:effectLst>
          <a:latin typeface="Arial" charset="0"/>
        </a:defRPr>
      </a:lvl2pPr>
      <a:lvl3pPr algn="ctr" rtl="0" fontAlgn="base">
        <a:spcBef>
          <a:spcPct val="0"/>
        </a:spcBef>
        <a:spcAft>
          <a:spcPct val="0"/>
        </a:spcAft>
        <a:defRPr sz="4400" b="1">
          <a:solidFill>
            <a:schemeClr val="hlink"/>
          </a:solidFill>
          <a:effectLst>
            <a:outerShdw blurRad="38100" dist="38100" dir="2700000" algn="tl">
              <a:srgbClr val="000000"/>
            </a:outerShdw>
          </a:effectLst>
          <a:latin typeface="Arial" charset="0"/>
        </a:defRPr>
      </a:lvl3pPr>
      <a:lvl4pPr algn="ctr" rtl="0" fontAlgn="base">
        <a:spcBef>
          <a:spcPct val="0"/>
        </a:spcBef>
        <a:spcAft>
          <a:spcPct val="0"/>
        </a:spcAft>
        <a:defRPr sz="4400" b="1">
          <a:solidFill>
            <a:schemeClr val="hlink"/>
          </a:solidFill>
          <a:effectLst>
            <a:outerShdw blurRad="38100" dist="38100" dir="2700000" algn="tl">
              <a:srgbClr val="000000"/>
            </a:outerShdw>
          </a:effectLst>
          <a:latin typeface="Arial" charset="0"/>
        </a:defRPr>
      </a:lvl4pPr>
      <a:lvl5pPr algn="ctr" rtl="0" fontAlgn="base">
        <a:spcBef>
          <a:spcPct val="0"/>
        </a:spcBef>
        <a:spcAft>
          <a:spcPct val="0"/>
        </a:spcAft>
        <a:defRPr sz="4400" b="1">
          <a:solidFill>
            <a:schemeClr val="hlink"/>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b="1">
          <a:solidFill>
            <a:schemeClr val="hlink"/>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b="1">
          <a:solidFill>
            <a:schemeClr val="hlink"/>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b="1">
          <a:solidFill>
            <a:schemeClr val="hlink"/>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b="1">
          <a:solidFill>
            <a:schemeClr val="hlink"/>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SzPct val="6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6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19.xml"/><Relationship Id="rId7" Type="http://schemas.openxmlformats.org/officeDocument/2006/relationships/image" Target="../media/image13.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2.w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16.png"/><Relationship Id="rId5" Type="http://schemas.openxmlformats.org/officeDocument/2006/relationships/image" Target="../media/image15.wmf"/><Relationship Id="rId4"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19.png"/><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18.png"/><Relationship Id="rId5" Type="http://schemas.openxmlformats.org/officeDocument/2006/relationships/image" Target="../media/image17.wmf"/><Relationship Id="rId4"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image" Target="../media/image20.wmf"/><Relationship Id="rId5" Type="http://schemas.openxmlformats.org/officeDocument/2006/relationships/oleObject" Target="../embeddings/oleObject5.bin"/><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vmlDrawing" Target="../drawings/vmlDrawing5.vml"/><Relationship Id="rId6" Type="http://schemas.openxmlformats.org/officeDocument/2006/relationships/image" Target="../media/image22.wmf"/><Relationship Id="rId5" Type="http://schemas.openxmlformats.org/officeDocument/2006/relationships/oleObject" Target="../embeddings/oleObject6.bin"/><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vmlDrawing" Target="../drawings/vmlDrawing6.vml"/><Relationship Id="rId6" Type="http://schemas.openxmlformats.org/officeDocument/2006/relationships/image" Target="../media/image24.wmf"/><Relationship Id="rId5" Type="http://schemas.openxmlformats.org/officeDocument/2006/relationships/oleObject" Target="../embeddings/oleObject7.bin"/><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28.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9.bin"/><Relationship Id="rId5" Type="http://schemas.openxmlformats.org/officeDocument/2006/relationships/image" Target="../media/image27.wmf"/><Relationship Id="rId4" Type="http://schemas.openxmlformats.org/officeDocument/2006/relationships/oleObject" Target="../embeddings/oleObject8.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2.xml"/><Relationship Id="rId1" Type="http://schemas.openxmlformats.org/officeDocument/2006/relationships/vmlDrawing" Target="../drawings/vmlDrawing8.vml"/><Relationship Id="rId6" Type="http://schemas.openxmlformats.org/officeDocument/2006/relationships/image" Target="../media/image30.png"/><Relationship Id="rId5" Type="http://schemas.openxmlformats.org/officeDocument/2006/relationships/image" Target="../media/image29.wmf"/><Relationship Id="rId4" Type="http://schemas.openxmlformats.org/officeDocument/2006/relationships/oleObject" Target="../embeddings/oleObject10.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2.xml"/><Relationship Id="rId1" Type="http://schemas.openxmlformats.org/officeDocument/2006/relationships/vmlDrawing" Target="../drawings/vmlDrawing9.vml"/><Relationship Id="rId6" Type="http://schemas.openxmlformats.org/officeDocument/2006/relationships/image" Target="../media/image32.jpeg"/><Relationship Id="rId5" Type="http://schemas.openxmlformats.org/officeDocument/2006/relationships/image" Target="../media/image31.wmf"/><Relationship Id="rId4" Type="http://schemas.openxmlformats.org/officeDocument/2006/relationships/oleObject" Target="../embeddings/oleObject1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12.xml"/><Relationship Id="rId4" Type="http://schemas.openxmlformats.org/officeDocument/2006/relationships/image" Target="../media/image35.jpeg"/></Relationships>
</file>

<file path=ppt/slides/_rels/slide32.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5.jpeg"/><Relationship Id="rId5" Type="http://schemas.openxmlformats.org/officeDocument/2006/relationships/image" Target="../media/image4.wmf"/><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30"/>
          <p:cNvSpPr>
            <a:spLocks noGrp="1" noChangeArrowheads="1"/>
          </p:cNvSpPr>
          <p:nvPr>
            <p:ph type="sldNum" sz="quarter" idx="4"/>
          </p:nvPr>
        </p:nvSpPr>
        <p:spPr/>
        <p:txBody>
          <a:bodyPr/>
          <a:lstStyle/>
          <a:p>
            <a:fld id="{194E97A7-585E-4CB1-8B6D-C09ADC150492}" type="slidenum">
              <a:rPr lang="tr-TR"/>
              <a:pPr/>
              <a:t>1</a:t>
            </a:fld>
            <a:endParaRPr lang="tr-TR"/>
          </a:p>
        </p:txBody>
      </p:sp>
      <p:sp>
        <p:nvSpPr>
          <p:cNvPr id="2050" name="Rectangle 2"/>
          <p:cNvSpPr>
            <a:spLocks noGrp="1" noChangeArrowheads="1"/>
          </p:cNvSpPr>
          <p:nvPr>
            <p:ph type="ctrTitle"/>
          </p:nvPr>
        </p:nvSpPr>
        <p:spPr>
          <a:xfrm>
            <a:off x="0" y="368300"/>
            <a:ext cx="9144000" cy="4410075"/>
          </a:xfrm>
        </p:spPr>
        <p:txBody>
          <a:bodyPr/>
          <a:lstStyle/>
          <a:p>
            <a:r>
              <a:rPr lang="tr-TR" sz="2400" dirty="0">
                <a:solidFill>
                  <a:srgbClr val="66FF33"/>
                </a:solidFill>
                <a:latin typeface="Verdana" pitchFamily="34" charset="0"/>
              </a:rPr>
              <a:t>.: </a:t>
            </a:r>
            <a:r>
              <a:rPr lang="tr-TR" sz="2400" dirty="0" smtClean="0">
                <a:solidFill>
                  <a:srgbClr val="66FF33"/>
                </a:solidFill>
                <a:latin typeface="Verdana" pitchFamily="34" charset="0"/>
              </a:rPr>
              <a:t>:.</a:t>
            </a:r>
            <a:r>
              <a:rPr lang="tr-TR" sz="2400" dirty="0">
                <a:solidFill>
                  <a:srgbClr val="99CCFF"/>
                </a:solidFill>
                <a:latin typeface="Arial Black" pitchFamily="34" charset="0"/>
              </a:rPr>
              <a:t/>
            </a:r>
            <a:br>
              <a:rPr lang="tr-TR" sz="2400" dirty="0">
                <a:solidFill>
                  <a:srgbClr val="99CCFF"/>
                </a:solidFill>
                <a:latin typeface="Arial Black" pitchFamily="34" charset="0"/>
              </a:rPr>
            </a:br>
            <a:r>
              <a:rPr lang="tr-TR" sz="2400" dirty="0">
                <a:solidFill>
                  <a:srgbClr val="FFFF66"/>
                </a:solidFill>
                <a:latin typeface="Arial Black" pitchFamily="34" charset="0"/>
              </a:rPr>
              <a:t/>
            </a:r>
            <a:br>
              <a:rPr lang="tr-TR" sz="2400" dirty="0">
                <a:solidFill>
                  <a:srgbClr val="FFFF66"/>
                </a:solidFill>
                <a:latin typeface="Arial Black" pitchFamily="34" charset="0"/>
              </a:rPr>
            </a:br>
            <a:r>
              <a:rPr lang="tr-TR" sz="2400" dirty="0">
                <a:solidFill>
                  <a:srgbClr val="FFFF66"/>
                </a:solidFill>
                <a:latin typeface="Arial Black" pitchFamily="34" charset="0"/>
              </a:rPr>
              <a:t/>
            </a:r>
            <a:br>
              <a:rPr lang="tr-TR" sz="2400" dirty="0">
                <a:solidFill>
                  <a:srgbClr val="FFFF66"/>
                </a:solidFill>
                <a:latin typeface="Arial Black" pitchFamily="34" charset="0"/>
              </a:rPr>
            </a:br>
            <a:r>
              <a:rPr lang="tr-TR" sz="4200" dirty="0">
                <a:latin typeface="Arial Black" pitchFamily="34" charset="0"/>
              </a:rPr>
              <a:t>HABERLEŞME SİSTEMLERİNDE KULLANILAN</a:t>
            </a:r>
            <a:r>
              <a:rPr lang="tr-TR" sz="4200" dirty="0">
                <a:latin typeface="Arial Narrow" pitchFamily="34" charset="0"/>
              </a:rPr>
              <a:t/>
            </a:r>
            <a:br>
              <a:rPr lang="tr-TR" sz="4200" dirty="0">
                <a:latin typeface="Arial Narrow" pitchFamily="34" charset="0"/>
              </a:rPr>
            </a:br>
            <a:r>
              <a:rPr lang="tr-TR" sz="4200" dirty="0" smtClean="0">
                <a:latin typeface="Arial Black" pitchFamily="34" charset="0"/>
              </a:rPr>
              <a:t>MODÜLASYON TEKNİKLERİ</a:t>
            </a:r>
            <a:endParaRPr lang="tr-TR" sz="2800" dirty="0">
              <a:latin typeface="Arial Black" pitchFamily="34" charset="0"/>
            </a:endParaRPr>
          </a:p>
        </p:txBody>
      </p:sp>
      <p:sp>
        <p:nvSpPr>
          <p:cNvPr id="2051" name="Rectangle 3"/>
          <p:cNvSpPr>
            <a:spLocks noGrp="1" noChangeArrowheads="1"/>
          </p:cNvSpPr>
          <p:nvPr>
            <p:ph type="subTitle" idx="1"/>
          </p:nvPr>
        </p:nvSpPr>
        <p:spPr>
          <a:xfrm>
            <a:off x="1376363" y="5319713"/>
            <a:ext cx="6400800" cy="1349375"/>
          </a:xfrm>
        </p:spPr>
        <p:txBody>
          <a:bodyPr/>
          <a:lstStyle/>
          <a:p>
            <a:pPr>
              <a:lnSpc>
                <a:spcPct val="80000"/>
              </a:lnSpc>
            </a:pPr>
            <a:r>
              <a:rPr lang="tr-TR" sz="2400" b="1" dirty="0">
                <a:solidFill>
                  <a:srgbClr val="66FF33"/>
                </a:solidFill>
              </a:rPr>
              <a:t>.: </a:t>
            </a:r>
            <a:r>
              <a:rPr lang="tr-TR" sz="2400" b="1" u="sng" dirty="0">
                <a:solidFill>
                  <a:schemeClr val="tx2"/>
                </a:solidFill>
              </a:rPr>
              <a:t>Hazırlayan </a:t>
            </a:r>
            <a:r>
              <a:rPr lang="tr-TR" sz="2400" b="1" dirty="0" smtClean="0">
                <a:solidFill>
                  <a:srgbClr val="66FF33"/>
                </a:solidFill>
              </a:rPr>
              <a:t>:.</a:t>
            </a:r>
            <a:endParaRPr lang="tr-TR" sz="2400" b="1" dirty="0">
              <a:solidFill>
                <a:srgbClr val="66FF33"/>
              </a:solidFill>
            </a:endParaRPr>
          </a:p>
          <a:p>
            <a:pPr>
              <a:lnSpc>
                <a:spcPct val="80000"/>
              </a:lnSpc>
            </a:pPr>
            <a:r>
              <a:rPr lang="tr-TR" sz="4000" b="1" dirty="0" smtClean="0">
                <a:solidFill>
                  <a:srgbClr val="99CCFF"/>
                </a:solidFill>
              </a:rPr>
              <a:t>OĞUZ ATA</a:t>
            </a:r>
            <a:endParaRPr lang="tr-TR" sz="4000" b="1" dirty="0">
              <a:solidFill>
                <a:srgbClr val="99CCFF"/>
              </a:solidFill>
            </a:endParaRPr>
          </a:p>
          <a:p>
            <a:pPr>
              <a:lnSpc>
                <a:spcPct val="80000"/>
              </a:lnSpc>
            </a:pPr>
            <a:r>
              <a:rPr lang="tr-TR" sz="1800" dirty="0" smtClean="0">
                <a:solidFill>
                  <a:schemeClr val="tx2"/>
                </a:solidFill>
              </a:rPr>
              <a:t>oguzata@gmail.com</a:t>
            </a:r>
            <a:endParaRPr lang="tr-TR" sz="1800" dirty="0">
              <a:solidFill>
                <a:schemeClr val="tx2"/>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1AE9459C-ADB2-465A-98B7-3EFB48832706}" type="slidenum">
              <a:rPr lang="tr-TR"/>
              <a:pPr/>
              <a:t>10</a:t>
            </a:fld>
            <a:endParaRPr lang="tr-TR"/>
          </a:p>
        </p:txBody>
      </p:sp>
      <p:sp>
        <p:nvSpPr>
          <p:cNvPr id="214018" name="Rectangle 2"/>
          <p:cNvSpPr>
            <a:spLocks noGrp="1" noChangeArrowheads="1"/>
          </p:cNvSpPr>
          <p:nvPr>
            <p:ph type="title"/>
          </p:nvPr>
        </p:nvSpPr>
        <p:spPr/>
        <p:txBody>
          <a:bodyPr/>
          <a:lstStyle/>
          <a:p>
            <a:r>
              <a:rPr lang="tr-TR"/>
              <a:t>Gürültü ve Girişim</a:t>
            </a:r>
          </a:p>
        </p:txBody>
      </p:sp>
      <p:sp>
        <p:nvSpPr>
          <p:cNvPr id="214019" name="Rectangle 3"/>
          <p:cNvSpPr>
            <a:spLocks noGrp="1" noChangeArrowheads="1"/>
          </p:cNvSpPr>
          <p:nvPr>
            <p:ph type="body" idx="1"/>
          </p:nvPr>
        </p:nvSpPr>
        <p:spPr>
          <a:xfrm>
            <a:off x="206375" y="1179513"/>
            <a:ext cx="8731250" cy="5489575"/>
          </a:xfrm>
        </p:spPr>
        <p:txBody>
          <a:bodyPr/>
          <a:lstStyle/>
          <a:p>
            <a:pPr algn="just">
              <a:lnSpc>
                <a:spcPct val="90000"/>
              </a:lnSpc>
            </a:pPr>
            <a:r>
              <a:rPr lang="tr-TR" sz="1800" b="1">
                <a:solidFill>
                  <a:schemeClr val="folHlink"/>
                </a:solidFill>
              </a:rPr>
              <a:t>Modüle edilmiş bir işaret, iletim ortamında istenmeyen bozulmalara uğrar.</a:t>
            </a:r>
          </a:p>
          <a:p>
            <a:pPr algn="just">
              <a:lnSpc>
                <a:spcPct val="90000"/>
              </a:lnSpc>
            </a:pPr>
            <a:r>
              <a:rPr lang="tr-TR" sz="1800" b="1">
                <a:solidFill>
                  <a:schemeClr val="hlink"/>
                </a:solidFill>
              </a:rPr>
              <a:t>Bu bozulmaların nedenleri; elektrik fırtınaları, şimşek, yıldırım gibi atmosfer olayları olabileceği gibi, elektrik aygıtları yada başka işaretler nedeniyle oluşan girişim gibi insan yapısı kaynaklar da olabilir.</a:t>
            </a:r>
          </a:p>
          <a:p>
            <a:pPr algn="just">
              <a:lnSpc>
                <a:spcPct val="90000"/>
              </a:lnSpc>
            </a:pPr>
            <a:r>
              <a:rPr lang="tr-TR" sz="1800" b="1">
                <a:solidFill>
                  <a:schemeClr val="tx2"/>
                </a:solidFill>
              </a:rPr>
              <a:t>Bozulmaların başka bir kaynağı da haberleşme sisteminin kendi içinde ürettiği gürültüdür.</a:t>
            </a:r>
          </a:p>
          <a:p>
            <a:pPr algn="just">
              <a:lnSpc>
                <a:spcPct val="90000"/>
              </a:lnSpc>
            </a:pPr>
            <a:r>
              <a:rPr lang="tr-TR" sz="1800" b="1">
                <a:solidFill>
                  <a:srgbClr val="66FFCC"/>
                </a:solidFill>
              </a:rPr>
              <a:t>Gürültü düzeyi, kullanılan modülasyon türüne bağlıdır.</a:t>
            </a:r>
          </a:p>
          <a:p>
            <a:pPr algn="just">
              <a:lnSpc>
                <a:spcPct val="90000"/>
              </a:lnSpc>
            </a:pPr>
            <a:r>
              <a:rPr lang="tr-TR" sz="1800" b="1">
                <a:solidFill>
                  <a:schemeClr val="tx2"/>
                </a:solidFill>
              </a:rPr>
              <a:t>Gürültü etkisinin az olduğu modülasyon türlerinde genellikle daha çok bant genişliği kullanılır.</a:t>
            </a:r>
          </a:p>
          <a:p>
            <a:pPr algn="just">
              <a:lnSpc>
                <a:spcPct val="90000"/>
              </a:lnSpc>
            </a:pPr>
            <a:endParaRPr lang="tr-TR" sz="1800" b="1">
              <a:solidFill>
                <a:schemeClr val="tx2"/>
              </a:solidFill>
            </a:endParaRPr>
          </a:p>
          <a:p>
            <a:pPr algn="just">
              <a:lnSpc>
                <a:spcPct val="90000"/>
              </a:lnSpc>
            </a:pPr>
            <a:r>
              <a:rPr lang="tr-TR" sz="1800" b="1">
                <a:solidFill>
                  <a:srgbClr val="66FFCC"/>
                </a:solidFill>
              </a:rPr>
              <a:t>Her iletişim hattının belirli bir gürültü düzeyi vardır. Gürültü ve nedenleri kendi içinde 4 ana başlıkta ele alınabilir:</a:t>
            </a:r>
          </a:p>
          <a:p>
            <a:pPr algn="just">
              <a:lnSpc>
                <a:spcPct val="90000"/>
              </a:lnSpc>
            </a:pPr>
            <a:endParaRPr lang="tr-TR" sz="1800" b="1">
              <a:solidFill>
                <a:schemeClr val="tx2"/>
              </a:solidFill>
            </a:endParaRPr>
          </a:p>
          <a:p>
            <a:pPr lvl="1" algn="just">
              <a:lnSpc>
                <a:spcPct val="90000"/>
              </a:lnSpc>
            </a:pPr>
            <a:r>
              <a:rPr lang="tr-TR" sz="1600" b="1">
                <a:solidFill>
                  <a:schemeClr val="tx2"/>
                </a:solidFill>
              </a:rPr>
              <a:t>Termal sıcaklığa ait gürültü (Thermal Noise).</a:t>
            </a:r>
          </a:p>
          <a:p>
            <a:pPr lvl="1" algn="just">
              <a:lnSpc>
                <a:spcPct val="90000"/>
              </a:lnSpc>
            </a:pPr>
            <a:r>
              <a:rPr lang="tr-TR" sz="1600" b="1">
                <a:solidFill>
                  <a:schemeClr val="tx2"/>
                </a:solidFill>
              </a:rPr>
              <a:t>Modülasyonlar arası gürültü (İntermodulation Noise).</a:t>
            </a:r>
          </a:p>
          <a:p>
            <a:pPr lvl="1" algn="just">
              <a:lnSpc>
                <a:spcPct val="90000"/>
              </a:lnSpc>
            </a:pPr>
            <a:r>
              <a:rPr lang="tr-TR" sz="1600" b="1">
                <a:solidFill>
                  <a:schemeClr val="tx2"/>
                </a:solidFill>
              </a:rPr>
              <a:t>Çapraz konuşma (Crosstalk).</a:t>
            </a:r>
          </a:p>
          <a:p>
            <a:pPr lvl="1" algn="just">
              <a:lnSpc>
                <a:spcPct val="90000"/>
              </a:lnSpc>
            </a:pPr>
            <a:r>
              <a:rPr lang="tr-TR" sz="1600" b="1">
                <a:solidFill>
                  <a:schemeClr val="tx2"/>
                </a:solidFill>
              </a:rPr>
              <a:t>Uyarım gürültüsü (Impulse Noise).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F9DD5C3-D5AA-4BE1-BF65-6CE52385C529}" type="slidenum">
              <a:rPr lang="tr-TR"/>
              <a:pPr/>
              <a:t>11</a:t>
            </a:fld>
            <a:endParaRPr lang="tr-TR"/>
          </a:p>
        </p:txBody>
      </p:sp>
      <p:sp>
        <p:nvSpPr>
          <p:cNvPr id="215042" name="Rectangle 2"/>
          <p:cNvSpPr>
            <a:spLocks noGrp="1" noChangeArrowheads="1"/>
          </p:cNvSpPr>
          <p:nvPr>
            <p:ph type="title"/>
          </p:nvPr>
        </p:nvSpPr>
        <p:spPr/>
        <p:txBody>
          <a:bodyPr/>
          <a:lstStyle/>
          <a:p>
            <a:r>
              <a:rPr lang="tr-TR"/>
              <a:t>Bant Genişliği</a:t>
            </a:r>
          </a:p>
        </p:txBody>
      </p:sp>
      <p:sp>
        <p:nvSpPr>
          <p:cNvPr id="215043" name="Rectangle 3"/>
          <p:cNvSpPr>
            <a:spLocks noGrp="1" noChangeArrowheads="1"/>
          </p:cNvSpPr>
          <p:nvPr>
            <p:ph type="body" idx="1"/>
          </p:nvPr>
        </p:nvSpPr>
        <p:spPr>
          <a:xfrm>
            <a:off x="206375" y="1223963"/>
            <a:ext cx="8775700" cy="5491162"/>
          </a:xfrm>
        </p:spPr>
        <p:txBody>
          <a:bodyPr/>
          <a:lstStyle/>
          <a:p>
            <a:pPr algn="just">
              <a:lnSpc>
                <a:spcPct val="80000"/>
              </a:lnSpc>
            </a:pPr>
            <a:r>
              <a:rPr lang="tr-TR" sz="1600" b="1">
                <a:solidFill>
                  <a:schemeClr val="folHlink"/>
                </a:solidFill>
              </a:rPr>
              <a:t>Haberleşme sistemleri için başka önemli bir sınırlama ise bant genişliği kısıtlaması olup bu kısıtlama uluslararası iletişim kuruluşlarınca belirlenir.</a:t>
            </a:r>
          </a:p>
          <a:p>
            <a:pPr algn="just">
              <a:lnSpc>
                <a:spcPct val="80000"/>
              </a:lnSpc>
            </a:pPr>
            <a:r>
              <a:rPr lang="tr-TR" sz="1600" b="1">
                <a:solidFill>
                  <a:schemeClr val="tx2"/>
                </a:solidFill>
              </a:rPr>
              <a:t>Gürültünün azaltılması için bant genişliğinin arttırılması, birbirleriyle çelişen iki kavramdır. Ancak, diğer kullanıcılar nedeniyle bant genişliği istenildiği gibi arttırılamaz.</a:t>
            </a:r>
          </a:p>
          <a:p>
            <a:pPr algn="just">
              <a:lnSpc>
                <a:spcPct val="80000"/>
              </a:lnSpc>
            </a:pPr>
            <a:r>
              <a:rPr lang="tr-TR" sz="1600" b="1">
                <a:solidFill>
                  <a:schemeClr val="folHlink"/>
                </a:solidFill>
              </a:rPr>
              <a:t>Bu nedenle iyi bir iletişim sistemi, bu kısıtlamalar arasında kurulan dengenin sonucunda ortaya çıkar.</a:t>
            </a:r>
          </a:p>
          <a:p>
            <a:pPr algn="just">
              <a:lnSpc>
                <a:spcPct val="80000"/>
              </a:lnSpc>
            </a:pPr>
            <a:r>
              <a:rPr lang="tr-TR" sz="1600" b="1">
                <a:solidFill>
                  <a:schemeClr val="tx2"/>
                </a:solidFill>
              </a:rPr>
              <a:t>Bir kanal üzerinden gönderilebilecek maksimum bilgi miktarı “kanal sığası” olarak adlandırılır ve sistemin bant genişliğine bağlıdır. Belirli bir bant genişliği kaplayan bir işaret, bant genişliği daha dar olan bir sistemden geçerse bozulmaya uğrar.</a:t>
            </a:r>
          </a:p>
          <a:p>
            <a:pPr algn="just">
              <a:lnSpc>
                <a:spcPct val="80000"/>
              </a:lnSpc>
            </a:pPr>
            <a:r>
              <a:rPr lang="tr-TR" sz="1600" b="1">
                <a:solidFill>
                  <a:schemeClr val="folHlink"/>
                </a:solidFill>
              </a:rPr>
              <a:t>Sistemin bant genişliği azaldıkça bozulma daha da artar. Bozulmanın artması sonucu bilginin güvenli bir şekilde iletilme hızı da azalır.</a:t>
            </a:r>
          </a:p>
          <a:p>
            <a:pPr algn="just">
              <a:lnSpc>
                <a:spcPct val="80000"/>
              </a:lnSpc>
            </a:pPr>
            <a:r>
              <a:rPr lang="tr-TR" sz="1600" b="1">
                <a:solidFill>
                  <a:schemeClr val="tx2"/>
                </a:solidFill>
              </a:rPr>
              <a:t>Sistemin bant genişliği, işaretin bant genişliğinden daha fazla ise bozulma olmaz. Bu nedenle herhangi bir işaretin bir sistemden bozulmaya uğramadan geçebilmesi için, sistemin bant genişliğinin sonsuz olması gerekir. Bunun ise pratikte gerçekleşmesi olanaksızdır.</a:t>
            </a:r>
          </a:p>
          <a:p>
            <a:pPr algn="just">
              <a:lnSpc>
                <a:spcPct val="80000"/>
              </a:lnSpc>
            </a:pPr>
            <a:r>
              <a:rPr lang="tr-TR" sz="1600" b="1">
                <a:solidFill>
                  <a:schemeClr val="folHlink"/>
                </a:solidFill>
              </a:rPr>
              <a:t>Bilgi iletim hızının, işaretin frekansı ile ilişkili olduğu söylenebilir. Belli bir frekans değerinin üzerinde, haberleşme sistemi içerisindeki elektriksel devreler, doğaları veya yapım unsurları nedeniyle işaretteki anlık değişimleri takip edemezler.</a:t>
            </a:r>
          </a:p>
          <a:p>
            <a:pPr algn="just">
              <a:lnSpc>
                <a:spcPct val="80000"/>
              </a:lnSpc>
            </a:pPr>
            <a:r>
              <a:rPr lang="tr-TR" sz="1600" b="1">
                <a:solidFill>
                  <a:schemeClr val="tx2"/>
                </a:solidFill>
              </a:rPr>
              <a:t>Bu nedenle gönderilen işaretin alıcıda tekrar doğru bir şekilde elde edilebilmesi için bilgi iletim hızına bir üst sınır konmalıdır (konulur).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F25D362-5534-439B-8955-443E9218F5BE}" type="slidenum">
              <a:rPr lang="tr-TR"/>
              <a:pPr/>
              <a:t>12</a:t>
            </a:fld>
            <a:endParaRPr lang="tr-TR"/>
          </a:p>
        </p:txBody>
      </p:sp>
      <p:sp>
        <p:nvSpPr>
          <p:cNvPr id="216066" name="Rectangle 2"/>
          <p:cNvSpPr>
            <a:spLocks noGrp="1" noChangeArrowheads="1"/>
          </p:cNvSpPr>
          <p:nvPr>
            <p:ph type="title"/>
          </p:nvPr>
        </p:nvSpPr>
        <p:spPr/>
        <p:txBody>
          <a:bodyPr/>
          <a:lstStyle/>
          <a:p>
            <a:r>
              <a:rPr lang="tr-TR"/>
              <a:t>Sinyal Gücü</a:t>
            </a:r>
          </a:p>
        </p:txBody>
      </p:sp>
      <p:sp>
        <p:nvSpPr>
          <p:cNvPr id="216067" name="Rectangle 3"/>
          <p:cNvSpPr>
            <a:spLocks noGrp="1" noChangeArrowheads="1"/>
          </p:cNvSpPr>
          <p:nvPr>
            <p:ph type="body" idx="1"/>
          </p:nvPr>
        </p:nvSpPr>
        <p:spPr>
          <a:xfrm>
            <a:off x="250825" y="1449388"/>
            <a:ext cx="8507413" cy="5084762"/>
          </a:xfrm>
        </p:spPr>
        <p:txBody>
          <a:bodyPr/>
          <a:lstStyle/>
          <a:p>
            <a:pPr algn="just">
              <a:lnSpc>
                <a:spcPct val="80000"/>
              </a:lnSpc>
            </a:pPr>
            <a:r>
              <a:rPr lang="tr-TR" sz="2200" b="1"/>
              <a:t>Yukarıda açıklananlar dışında bilgi iletim hızını etkileyen başka bir etken daha vardır ve bu etken işaret gücüdür (yada S/N işaret-gürültü oranıdır).</a:t>
            </a:r>
          </a:p>
          <a:p>
            <a:pPr algn="just">
              <a:lnSpc>
                <a:spcPct val="80000"/>
              </a:lnSpc>
            </a:pPr>
            <a:r>
              <a:rPr lang="tr-TR" sz="2200" b="1">
                <a:solidFill>
                  <a:srgbClr val="FFFF66"/>
                </a:solidFill>
              </a:rPr>
              <a:t>Bu etken şu biçimde açıklanabilir. Sistem bant genişliği değiştirilmeden, işaret gücü arttırılarak bilgi iletin hızı arttırılabilir.</a:t>
            </a:r>
          </a:p>
          <a:p>
            <a:pPr algn="just">
              <a:lnSpc>
                <a:spcPct val="90000"/>
              </a:lnSpc>
            </a:pPr>
            <a:r>
              <a:rPr lang="tr-TR" sz="2200" b="1"/>
              <a:t>Ancak uygulama açısından ve ekonomik nedenlerle, işaret gücünü istenildiği kadar arttırmak olanaksızdır.</a:t>
            </a:r>
          </a:p>
          <a:p>
            <a:pPr algn="just">
              <a:lnSpc>
                <a:spcPct val="80000"/>
              </a:lnSpc>
            </a:pPr>
            <a:r>
              <a:rPr lang="tr-TR" sz="2200" b="1">
                <a:solidFill>
                  <a:srgbClr val="FFFF66"/>
                </a:solidFill>
              </a:rPr>
              <a:t>O halde, sistem bant genişliği yada işaret gücü arttırılarak bilgi iletim hızı arttırılabilir.</a:t>
            </a:r>
          </a:p>
          <a:p>
            <a:pPr algn="just">
              <a:lnSpc>
                <a:spcPct val="80000"/>
              </a:lnSpc>
            </a:pPr>
            <a:r>
              <a:rPr lang="tr-TR" sz="2200" b="1"/>
              <a:t>Ancak bu nicelikler yukarıda söz edilen nedenlerden dolayı rasgele arttırılamaz.</a:t>
            </a:r>
          </a:p>
          <a:p>
            <a:pPr algn="just"/>
            <a:r>
              <a:rPr lang="tr-TR" sz="2200" b="1">
                <a:solidFill>
                  <a:srgbClr val="FFFF66"/>
                </a:solidFill>
              </a:rPr>
              <a:t>Önemli olan; bu birbiriyle çelişen etmenlere en iyi (yada iyi) ve ekonomik şekilde bir yaklaşım (çözüm) ortaya koymaktır.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0F0CBDC-B2AA-4BCD-9A9C-395E5456E2B6}" type="slidenum">
              <a:rPr lang="tr-TR"/>
              <a:pPr/>
              <a:t>13</a:t>
            </a:fld>
            <a:endParaRPr lang="tr-TR"/>
          </a:p>
        </p:txBody>
      </p:sp>
      <p:sp>
        <p:nvSpPr>
          <p:cNvPr id="219138" name="Rectangle 2"/>
          <p:cNvSpPr>
            <a:spLocks noGrp="1" noChangeArrowheads="1"/>
          </p:cNvSpPr>
          <p:nvPr>
            <p:ph type="title"/>
          </p:nvPr>
        </p:nvSpPr>
        <p:spPr/>
        <p:txBody>
          <a:bodyPr/>
          <a:lstStyle/>
          <a:p>
            <a:r>
              <a:rPr lang="tr-TR"/>
              <a:t>Çoğullama</a:t>
            </a:r>
          </a:p>
        </p:txBody>
      </p:sp>
      <p:sp>
        <p:nvSpPr>
          <p:cNvPr id="219139" name="Rectangle 3"/>
          <p:cNvSpPr>
            <a:spLocks noGrp="1" noChangeArrowheads="1"/>
          </p:cNvSpPr>
          <p:nvPr>
            <p:ph type="body" idx="1"/>
          </p:nvPr>
        </p:nvSpPr>
        <p:spPr>
          <a:xfrm>
            <a:off x="250825" y="1600200"/>
            <a:ext cx="8596313" cy="4933950"/>
          </a:xfrm>
        </p:spPr>
        <p:txBody>
          <a:bodyPr/>
          <a:lstStyle/>
          <a:p>
            <a:pPr algn="just">
              <a:lnSpc>
                <a:spcPct val="90000"/>
              </a:lnSpc>
            </a:pPr>
            <a:r>
              <a:rPr lang="tr-TR" sz="2000" b="1">
                <a:solidFill>
                  <a:schemeClr val="folHlink"/>
                </a:solidFill>
              </a:rPr>
              <a:t>Herhangi bir iletim hattının, verilen bir zaman aralığında maksimum bir bant genişliği vardır.</a:t>
            </a:r>
          </a:p>
          <a:p>
            <a:pPr algn="just">
              <a:lnSpc>
                <a:spcPct val="90000"/>
              </a:lnSpc>
            </a:pPr>
            <a:r>
              <a:rPr lang="tr-TR" sz="2000" b="1"/>
              <a:t>Bir elektriksel iletişim hattı sadece iki uç arasındaki konuşmayı iletmek üzere ayrıldığı zaman önemli bir israf yapılmış olunur ve bu nedenle sistem verimi düşük olacaktır.</a:t>
            </a:r>
          </a:p>
          <a:p>
            <a:pPr algn="just">
              <a:lnSpc>
                <a:spcPct val="90000"/>
              </a:lnSpc>
            </a:pPr>
            <a:r>
              <a:rPr lang="tr-TR" sz="2000" b="1">
                <a:solidFill>
                  <a:schemeClr val="folHlink"/>
                </a:solidFill>
              </a:rPr>
              <a:t>Bu noktada sistemi daha verimli kullanabilmek amacıyla </a:t>
            </a:r>
            <a:r>
              <a:rPr lang="tr-TR" sz="2000" b="1">
                <a:solidFill>
                  <a:srgbClr val="66FF33"/>
                </a:solidFill>
              </a:rPr>
              <a:t>çoğullama (multiplexing)</a:t>
            </a:r>
            <a:r>
              <a:rPr lang="tr-TR" sz="2000" b="1">
                <a:solidFill>
                  <a:schemeClr val="folHlink"/>
                </a:solidFill>
              </a:rPr>
              <a:t> yapılır.</a:t>
            </a:r>
          </a:p>
          <a:p>
            <a:pPr algn="just">
              <a:lnSpc>
                <a:spcPct val="90000"/>
              </a:lnSpc>
            </a:pPr>
            <a:r>
              <a:rPr lang="tr-TR" sz="2000" b="1"/>
              <a:t>Çoğullama, bir hat üzerinden birden fazla bilginin simültane yada sırayla iletilmesi olayıdır. İletim hattı </a:t>
            </a:r>
            <a:r>
              <a:rPr lang="tr-TR" sz="2000" b="1">
                <a:solidFill>
                  <a:srgbClr val="66FF33"/>
                </a:solidFill>
              </a:rPr>
              <a:t>“kanal”</a:t>
            </a:r>
            <a:r>
              <a:rPr lang="tr-TR" sz="2000" b="1"/>
              <a:t> adı verilen sanal tünellere bölünür.</a:t>
            </a:r>
          </a:p>
          <a:p>
            <a:pPr algn="just">
              <a:lnSpc>
                <a:spcPct val="90000"/>
              </a:lnSpc>
            </a:pPr>
            <a:endParaRPr lang="tr-TR" sz="2000" b="1"/>
          </a:p>
          <a:p>
            <a:pPr algn="just">
              <a:lnSpc>
                <a:spcPct val="90000"/>
              </a:lnSpc>
            </a:pPr>
            <a:r>
              <a:rPr lang="tr-TR" sz="2000" b="1">
                <a:solidFill>
                  <a:schemeClr val="folHlink"/>
                </a:solidFill>
              </a:rPr>
              <a:t>Çoğullama işlemi genelde iki şekilde yapılır;</a:t>
            </a:r>
          </a:p>
          <a:p>
            <a:pPr lvl="1" algn="just">
              <a:lnSpc>
                <a:spcPct val="90000"/>
              </a:lnSpc>
            </a:pPr>
            <a:r>
              <a:rPr lang="tr-TR" sz="2000" b="1">
                <a:solidFill>
                  <a:schemeClr val="folHlink"/>
                </a:solidFill>
              </a:rPr>
              <a:t>Frekans Bölmeli Çoğullama ( </a:t>
            </a:r>
            <a:r>
              <a:rPr lang="tr-TR" sz="2000" b="1">
                <a:solidFill>
                  <a:srgbClr val="66FF33"/>
                </a:solidFill>
              </a:rPr>
              <a:t>FDM</a:t>
            </a:r>
            <a:r>
              <a:rPr lang="tr-TR" sz="2000" b="1">
                <a:solidFill>
                  <a:schemeClr val="folHlink"/>
                </a:solidFill>
              </a:rPr>
              <a:t>)</a:t>
            </a:r>
          </a:p>
          <a:p>
            <a:pPr lvl="1" algn="just">
              <a:lnSpc>
                <a:spcPct val="90000"/>
              </a:lnSpc>
            </a:pPr>
            <a:r>
              <a:rPr lang="tr-TR" sz="2000" b="1">
                <a:solidFill>
                  <a:schemeClr val="folHlink"/>
                </a:solidFill>
              </a:rPr>
              <a:t>Zaman Bölmeli Çoğullama (</a:t>
            </a:r>
            <a:r>
              <a:rPr lang="tr-TR" sz="2000" b="1">
                <a:solidFill>
                  <a:srgbClr val="66FF33"/>
                </a:solidFill>
              </a:rPr>
              <a:t>TDM</a:t>
            </a:r>
            <a:r>
              <a:rPr lang="tr-TR" sz="2000" b="1">
                <a:solidFill>
                  <a:schemeClr val="folHlink"/>
                </a:solidFill>
              </a:rPr>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0B05FD6-0F28-4374-9851-8820470400D1}" type="slidenum">
              <a:rPr lang="tr-TR"/>
              <a:pPr/>
              <a:t>14</a:t>
            </a:fld>
            <a:endParaRPr lang="tr-TR"/>
          </a:p>
        </p:txBody>
      </p:sp>
      <p:sp>
        <p:nvSpPr>
          <p:cNvPr id="217090" name="Rectangle 2"/>
          <p:cNvSpPr>
            <a:spLocks noGrp="1" noChangeArrowheads="1"/>
          </p:cNvSpPr>
          <p:nvPr>
            <p:ph type="title"/>
          </p:nvPr>
        </p:nvSpPr>
        <p:spPr>
          <a:xfrm>
            <a:off x="341313" y="98425"/>
            <a:ext cx="8461375" cy="990600"/>
          </a:xfrm>
        </p:spPr>
        <p:txBody>
          <a:bodyPr/>
          <a:lstStyle/>
          <a:p>
            <a:r>
              <a:rPr lang="tr-TR" sz="4000"/>
              <a:t>Frekans Bölmeli Çoğullama (FDM)</a:t>
            </a:r>
          </a:p>
        </p:txBody>
      </p:sp>
      <p:sp>
        <p:nvSpPr>
          <p:cNvPr id="217091" name="Rectangle 3"/>
          <p:cNvSpPr>
            <a:spLocks noGrp="1" noChangeArrowheads="1"/>
          </p:cNvSpPr>
          <p:nvPr>
            <p:ph type="body" sz="half" idx="1"/>
          </p:nvPr>
        </p:nvSpPr>
        <p:spPr>
          <a:xfrm>
            <a:off x="206375" y="1179513"/>
            <a:ext cx="8686800" cy="3014662"/>
          </a:xfrm>
        </p:spPr>
        <p:txBody>
          <a:bodyPr/>
          <a:lstStyle/>
          <a:p>
            <a:pPr algn="just">
              <a:lnSpc>
                <a:spcPct val="80000"/>
              </a:lnSpc>
            </a:pPr>
            <a:r>
              <a:rPr lang="tr-TR" sz="1800" b="1">
                <a:solidFill>
                  <a:schemeClr val="folHlink"/>
                </a:solidFill>
              </a:rPr>
              <a:t>Bu yöntem daha çok analog işaretlerin çoğullanmasında kullanır.</a:t>
            </a:r>
          </a:p>
          <a:p>
            <a:pPr algn="just">
              <a:lnSpc>
                <a:spcPct val="80000"/>
              </a:lnSpc>
            </a:pPr>
            <a:r>
              <a:rPr lang="tr-TR" sz="1800" b="1"/>
              <a:t>Bu yöntemde iletim hattı bant genişliği çok sayıda frekans aralıklarına bölünür.</a:t>
            </a:r>
          </a:p>
          <a:p>
            <a:pPr algn="just">
              <a:lnSpc>
                <a:spcPct val="80000"/>
              </a:lnSpc>
            </a:pPr>
            <a:r>
              <a:rPr lang="tr-TR" sz="1800" b="1">
                <a:solidFill>
                  <a:schemeClr val="folHlink"/>
                </a:solidFill>
              </a:rPr>
              <a:t>Diğer bir deyişle her iletişim kanalına mevcut hat bant genişliğinin bir bölgesi ayrılır ve bütün zamanlarda ayrılan bu bant genişliği kullanılır.</a:t>
            </a:r>
          </a:p>
          <a:p>
            <a:pPr algn="just">
              <a:lnSpc>
                <a:spcPct val="80000"/>
              </a:lnSpc>
            </a:pPr>
            <a:r>
              <a:rPr lang="tr-TR" sz="1800" b="1"/>
              <a:t>Kanal kapasiteleri uygulamaya göre değişkendir.</a:t>
            </a:r>
          </a:p>
          <a:p>
            <a:pPr algn="just">
              <a:lnSpc>
                <a:spcPct val="80000"/>
              </a:lnSpc>
            </a:pPr>
            <a:r>
              <a:rPr lang="tr-TR" sz="1800" b="1">
                <a:solidFill>
                  <a:schemeClr val="folHlink"/>
                </a:solidFill>
              </a:rPr>
              <a:t>Karışmayı önlemek için kanallar, önlem amaçlı koruyucu bantlar ile birbirlerinden ayırt edilir.</a:t>
            </a:r>
          </a:p>
          <a:p>
            <a:pPr algn="just">
              <a:lnSpc>
                <a:spcPct val="80000"/>
              </a:lnSpc>
            </a:pPr>
            <a:r>
              <a:rPr lang="tr-TR" sz="1800" b="1"/>
              <a:t>En iyi bilinen örneği kablolu TV sistemleridir.</a:t>
            </a:r>
          </a:p>
        </p:txBody>
      </p:sp>
      <p:pic>
        <p:nvPicPr>
          <p:cNvPr id="217100" name="Picture 12"/>
          <p:cNvPicPr>
            <a:picLocks noGrp="1" noChangeAspect="1" noChangeArrowheads="1"/>
          </p:cNvPicPr>
          <p:nvPr>
            <p:ph sz="half" idx="2"/>
          </p:nvPr>
        </p:nvPicPr>
        <p:blipFill>
          <a:blip r:embed="rId3"/>
          <a:srcRect/>
          <a:stretch>
            <a:fillRect/>
          </a:stretch>
        </p:blipFill>
        <p:spPr>
          <a:xfrm>
            <a:off x="2098675" y="3957638"/>
            <a:ext cx="5399088" cy="2798762"/>
          </a:xfrm>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p:cNvSpPr>
            <a:spLocks noGrp="1"/>
          </p:cNvSpPr>
          <p:nvPr>
            <p:ph type="sldNum" sz="quarter" idx="12"/>
          </p:nvPr>
        </p:nvSpPr>
        <p:spPr/>
        <p:txBody>
          <a:bodyPr/>
          <a:lstStyle/>
          <a:p>
            <a:fld id="{9308E857-6FF4-411C-99A1-53D6AEDA8DCD}" type="slidenum">
              <a:rPr lang="tr-TR"/>
              <a:pPr/>
              <a:t>15</a:t>
            </a:fld>
            <a:endParaRPr lang="tr-TR"/>
          </a:p>
        </p:txBody>
      </p:sp>
      <p:sp>
        <p:nvSpPr>
          <p:cNvPr id="218114" name="Rectangle 2"/>
          <p:cNvSpPr>
            <a:spLocks noGrp="1" noChangeArrowheads="1"/>
          </p:cNvSpPr>
          <p:nvPr>
            <p:ph type="title"/>
          </p:nvPr>
        </p:nvSpPr>
        <p:spPr/>
        <p:txBody>
          <a:bodyPr/>
          <a:lstStyle/>
          <a:p>
            <a:r>
              <a:rPr lang="tr-TR"/>
              <a:t>Zaman Bölmeli Çoğullama (TDM)</a:t>
            </a:r>
          </a:p>
        </p:txBody>
      </p:sp>
      <p:sp>
        <p:nvSpPr>
          <p:cNvPr id="218115" name="Rectangle 3"/>
          <p:cNvSpPr>
            <a:spLocks noGrp="1" noChangeArrowheads="1"/>
          </p:cNvSpPr>
          <p:nvPr>
            <p:ph type="body" sz="half" idx="1"/>
          </p:nvPr>
        </p:nvSpPr>
        <p:spPr>
          <a:xfrm>
            <a:off x="161925" y="1133475"/>
            <a:ext cx="8596313" cy="3375025"/>
          </a:xfrm>
        </p:spPr>
        <p:txBody>
          <a:bodyPr/>
          <a:lstStyle/>
          <a:p>
            <a:pPr algn="just">
              <a:lnSpc>
                <a:spcPct val="80000"/>
              </a:lnSpc>
            </a:pPr>
            <a:r>
              <a:rPr lang="tr-TR" sz="1900" b="1">
                <a:solidFill>
                  <a:srgbClr val="66FF33"/>
                </a:solidFill>
              </a:rPr>
              <a:t>Bu yöntemde, her kanala, düzenli zaman aralıklarında (time slotlarda) hat bant genişliğinin tamamı ayrılır.</a:t>
            </a:r>
          </a:p>
          <a:p>
            <a:pPr algn="just">
              <a:lnSpc>
                <a:spcPct val="80000"/>
              </a:lnSpc>
              <a:buFont typeface="Wingdings" pitchFamily="2" charset="2"/>
              <a:buNone/>
            </a:pPr>
            <a:endParaRPr lang="tr-TR" sz="700" b="1">
              <a:solidFill>
                <a:srgbClr val="0099FF"/>
              </a:solidFill>
            </a:endParaRPr>
          </a:p>
          <a:p>
            <a:pPr algn="just">
              <a:lnSpc>
                <a:spcPct val="80000"/>
              </a:lnSpc>
            </a:pPr>
            <a:r>
              <a:rPr lang="tr-TR" sz="1900" b="1">
                <a:solidFill>
                  <a:srgbClr val="0099FF"/>
                </a:solidFill>
              </a:rPr>
              <a:t>Senkron TDM :</a:t>
            </a:r>
            <a:r>
              <a:rPr lang="tr-TR" sz="1900"/>
              <a:t> Bu yöntemde periyodik olarak her bir kullanıcı bant genişliğinin tamamını kısa bir zaman aralığı içerisinde kullanır (Round Robin yöntemi kullanılarak). Senkron TDM’de bir çerçevenin içerisindeki pek çok zaman aralığı boşa harcanır.</a:t>
            </a:r>
          </a:p>
          <a:p>
            <a:pPr algn="just">
              <a:lnSpc>
                <a:spcPct val="80000"/>
              </a:lnSpc>
            </a:pPr>
            <a:r>
              <a:rPr lang="tr-TR" sz="1900" b="1">
                <a:solidFill>
                  <a:srgbClr val="0099FF"/>
                </a:solidFill>
              </a:rPr>
              <a:t>İstatistiksel TDM :</a:t>
            </a:r>
            <a:r>
              <a:rPr lang="tr-TR" sz="1900"/>
              <a:t> İstatistiksel TDM asenkron veya akıllı TDM olarak da bilinir. İstatistiksel TDM zaman aralıklarını isteğe göre dinamik olarak ayırır. İstatistiksel TDM veriyi göndermeden önce tüm bellekleri tarar, çerçeve dolana dek verileri toplar ve çerçeveyi gönderir.</a:t>
            </a:r>
          </a:p>
        </p:txBody>
      </p:sp>
      <p:pic>
        <p:nvPicPr>
          <p:cNvPr id="218122" name="Picture 10"/>
          <p:cNvPicPr>
            <a:picLocks noGrp="1" noChangeAspect="1" noChangeArrowheads="1"/>
          </p:cNvPicPr>
          <p:nvPr>
            <p:ph sz="quarter" idx="2"/>
          </p:nvPr>
        </p:nvPicPr>
        <p:blipFill>
          <a:blip r:embed="rId3"/>
          <a:srcRect/>
          <a:stretch>
            <a:fillRect/>
          </a:stretch>
        </p:blipFill>
        <p:spPr>
          <a:xfrm>
            <a:off x="2097088" y="3968750"/>
            <a:ext cx="5399087" cy="2822575"/>
          </a:xfrm>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4971D47-5C04-4FF9-966E-54270C16899F}" type="slidenum">
              <a:rPr lang="tr-TR"/>
              <a:pPr/>
              <a:t>16</a:t>
            </a:fld>
            <a:endParaRPr lang="tr-TR"/>
          </a:p>
        </p:txBody>
      </p:sp>
      <p:sp>
        <p:nvSpPr>
          <p:cNvPr id="222210" name="Rectangle 2"/>
          <p:cNvSpPr>
            <a:spLocks noGrp="1" noChangeArrowheads="1"/>
          </p:cNvSpPr>
          <p:nvPr>
            <p:ph type="title"/>
          </p:nvPr>
        </p:nvSpPr>
        <p:spPr/>
        <p:txBody>
          <a:bodyPr/>
          <a:lstStyle/>
          <a:p>
            <a:r>
              <a:rPr lang="tr-TR" sz="4600"/>
              <a:t>TDM’in FDM’e göre üstünlükleri</a:t>
            </a:r>
          </a:p>
        </p:txBody>
      </p:sp>
      <p:sp>
        <p:nvSpPr>
          <p:cNvPr id="222211" name="Rectangle 3"/>
          <p:cNvSpPr>
            <a:spLocks noGrp="1" noChangeArrowheads="1"/>
          </p:cNvSpPr>
          <p:nvPr>
            <p:ph type="body" idx="1"/>
          </p:nvPr>
        </p:nvSpPr>
        <p:spPr>
          <a:xfrm>
            <a:off x="296863" y="1223963"/>
            <a:ext cx="8685212" cy="4905375"/>
          </a:xfrm>
        </p:spPr>
        <p:txBody>
          <a:bodyPr/>
          <a:lstStyle/>
          <a:p>
            <a:pPr>
              <a:lnSpc>
                <a:spcPct val="120000"/>
              </a:lnSpc>
            </a:pPr>
            <a:r>
              <a:rPr lang="tr-TR" b="1">
                <a:solidFill>
                  <a:schemeClr val="folHlink"/>
                </a:solidFill>
              </a:rPr>
              <a:t>Kanal kapasitesi daha yüksektir.</a:t>
            </a:r>
          </a:p>
          <a:p>
            <a:pPr>
              <a:lnSpc>
                <a:spcPct val="120000"/>
              </a:lnSpc>
            </a:pPr>
            <a:r>
              <a:rPr lang="tr-TR" b="1"/>
              <a:t>Gürültü oranı daha düşüktür.</a:t>
            </a:r>
          </a:p>
          <a:p>
            <a:pPr>
              <a:lnSpc>
                <a:spcPct val="120000"/>
              </a:lnSpc>
            </a:pPr>
            <a:r>
              <a:rPr lang="tr-TR" b="1">
                <a:solidFill>
                  <a:schemeClr val="folHlink"/>
                </a:solidFill>
              </a:rPr>
              <a:t>Güvenilirliği daha yüksektir. </a:t>
            </a:r>
          </a:p>
          <a:p>
            <a:pPr>
              <a:lnSpc>
                <a:spcPct val="120000"/>
              </a:lnSpc>
            </a:pPr>
            <a:r>
              <a:rPr lang="tr-TR" b="1"/>
              <a:t>Fiziki boyutları daha küçüktür.</a:t>
            </a:r>
          </a:p>
          <a:p>
            <a:pPr>
              <a:lnSpc>
                <a:spcPct val="120000"/>
              </a:lnSpc>
            </a:pPr>
            <a:r>
              <a:rPr lang="tr-TR" b="1">
                <a:solidFill>
                  <a:schemeClr val="folHlink"/>
                </a:solidFill>
              </a:rPr>
              <a:t>Maliyeti daha düşüktür.</a:t>
            </a:r>
          </a:p>
          <a:p>
            <a:pPr>
              <a:lnSpc>
                <a:spcPct val="120000"/>
              </a:lnSpc>
            </a:pPr>
            <a:r>
              <a:rPr lang="tr-TR" b="1"/>
              <a:t>İşletme kolaylığı sağlar.</a:t>
            </a:r>
            <a:endParaRPr lang="tr-T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5C17699F-0CDC-4B4D-8BF7-63DB49B9FF93}" type="slidenum">
              <a:rPr lang="tr-TR"/>
              <a:pPr/>
              <a:t>17</a:t>
            </a:fld>
            <a:endParaRPr lang="tr-TR"/>
          </a:p>
        </p:txBody>
      </p:sp>
      <p:sp>
        <p:nvSpPr>
          <p:cNvPr id="19458" name="Rectangle 2"/>
          <p:cNvSpPr>
            <a:spLocks noGrp="1" noChangeArrowheads="1"/>
          </p:cNvSpPr>
          <p:nvPr>
            <p:ph type="title"/>
          </p:nvPr>
        </p:nvSpPr>
        <p:spPr/>
        <p:txBody>
          <a:bodyPr/>
          <a:lstStyle/>
          <a:p>
            <a:r>
              <a:rPr lang="tr-TR"/>
              <a:t>Modülasyon</a:t>
            </a:r>
          </a:p>
        </p:txBody>
      </p:sp>
      <p:sp>
        <p:nvSpPr>
          <p:cNvPr id="19459" name="Rectangle 3"/>
          <p:cNvSpPr>
            <a:spLocks noGrp="1" noChangeArrowheads="1"/>
          </p:cNvSpPr>
          <p:nvPr>
            <p:ph type="body" sz="half" idx="1"/>
          </p:nvPr>
        </p:nvSpPr>
        <p:spPr>
          <a:xfrm>
            <a:off x="161925" y="1179513"/>
            <a:ext cx="8775700" cy="2924175"/>
          </a:xfrm>
        </p:spPr>
        <p:txBody>
          <a:bodyPr/>
          <a:lstStyle/>
          <a:p>
            <a:pPr algn="just">
              <a:lnSpc>
                <a:spcPct val="80000"/>
              </a:lnSpc>
            </a:pPr>
            <a:r>
              <a:rPr lang="tr-TR" sz="2400" b="1">
                <a:latin typeface="Arial" charset="0"/>
              </a:rPr>
              <a:t>Bir bilgi sinyalinin, yayılım ortamında iletilebilmesi için ortam içinde rahatlıkla hareket edebilen başka bir taşıyıcı sinyal üzerine aktarılması olayına “</a:t>
            </a:r>
            <a:r>
              <a:rPr lang="tr-TR" sz="2400" b="1">
                <a:solidFill>
                  <a:srgbClr val="FFFF66"/>
                </a:solidFill>
                <a:latin typeface="Arial" charset="0"/>
              </a:rPr>
              <a:t>modülasyon</a:t>
            </a:r>
            <a:r>
              <a:rPr lang="tr-TR" sz="2400" b="1">
                <a:latin typeface="Arial" charset="0"/>
              </a:rPr>
              <a:t>” adı verilir.</a:t>
            </a:r>
          </a:p>
          <a:p>
            <a:pPr algn="just">
              <a:lnSpc>
                <a:spcPct val="80000"/>
              </a:lnSpc>
            </a:pPr>
            <a:r>
              <a:rPr lang="tr-TR" sz="2400" b="1">
                <a:latin typeface="Arial" charset="0"/>
              </a:rPr>
              <a:t>Genelde orijinal sinyal taşıyıcının </a:t>
            </a:r>
            <a:r>
              <a:rPr lang="tr-TR" sz="2400" b="1">
                <a:solidFill>
                  <a:srgbClr val="66FF33"/>
                </a:solidFill>
                <a:latin typeface="Arial" charset="0"/>
              </a:rPr>
              <a:t>genlik</a:t>
            </a:r>
            <a:r>
              <a:rPr lang="tr-TR" sz="2400" b="1">
                <a:latin typeface="Arial" charset="0"/>
              </a:rPr>
              <a:t>, </a:t>
            </a:r>
            <a:r>
              <a:rPr lang="tr-TR" sz="2400" b="1">
                <a:solidFill>
                  <a:srgbClr val="FF3300"/>
                </a:solidFill>
                <a:latin typeface="Arial" charset="0"/>
              </a:rPr>
              <a:t>faz</a:t>
            </a:r>
            <a:r>
              <a:rPr lang="tr-TR" sz="2400" b="1">
                <a:latin typeface="Arial" charset="0"/>
              </a:rPr>
              <a:t> veya </a:t>
            </a:r>
            <a:r>
              <a:rPr lang="tr-TR" sz="2400" b="1">
                <a:solidFill>
                  <a:srgbClr val="0099FF"/>
                </a:solidFill>
                <a:latin typeface="Arial" charset="0"/>
              </a:rPr>
              <a:t>frekansına</a:t>
            </a:r>
            <a:r>
              <a:rPr lang="tr-TR" sz="2400" b="1">
                <a:latin typeface="Arial" charset="0"/>
              </a:rPr>
              <a:t> modüle edilir.</a:t>
            </a:r>
          </a:p>
          <a:p>
            <a:pPr algn="just">
              <a:lnSpc>
                <a:spcPct val="80000"/>
              </a:lnSpc>
            </a:pPr>
            <a:r>
              <a:rPr lang="tr-TR" sz="2400" b="1">
                <a:latin typeface="Arial" charset="0"/>
              </a:rPr>
              <a:t>Modülasyon işlemi sınıflandırılırken, iki farklı bakış açışı kullanılabilir. Bunlar modülasyonda kullanılan taşıcı dalga ve bunu modüle eden bilgi sinyalidir.</a:t>
            </a:r>
          </a:p>
        </p:txBody>
      </p:sp>
      <p:pic>
        <p:nvPicPr>
          <p:cNvPr id="19543" name="Picture 87"/>
          <p:cNvPicPr>
            <a:picLocks noGrp="1" noChangeAspect="1" noChangeArrowheads="1"/>
          </p:cNvPicPr>
          <p:nvPr>
            <p:ph sz="half" idx="2"/>
          </p:nvPr>
        </p:nvPicPr>
        <p:blipFill>
          <a:blip r:embed="rId3"/>
          <a:srcRect l="26964" r="27977" b="13536"/>
          <a:stretch>
            <a:fillRect/>
          </a:stretch>
        </p:blipFill>
        <p:spPr>
          <a:xfrm>
            <a:off x="1871663" y="4048125"/>
            <a:ext cx="5491162" cy="2762250"/>
          </a:xfrm>
          <a:noFill/>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5F99F0A-55FA-4B19-9316-91EAB7B0FDDE}" type="slidenum">
              <a:rPr lang="tr-TR"/>
              <a:pPr/>
              <a:t>18</a:t>
            </a:fld>
            <a:endParaRPr lang="tr-TR"/>
          </a:p>
        </p:txBody>
      </p:sp>
      <p:sp>
        <p:nvSpPr>
          <p:cNvPr id="226306" name="Rectangle 2"/>
          <p:cNvSpPr>
            <a:spLocks noGrp="1" noChangeArrowheads="1"/>
          </p:cNvSpPr>
          <p:nvPr>
            <p:ph type="title"/>
          </p:nvPr>
        </p:nvSpPr>
        <p:spPr/>
        <p:txBody>
          <a:bodyPr/>
          <a:lstStyle/>
          <a:p>
            <a:r>
              <a:rPr lang="tr-TR" sz="4000"/>
              <a:t>Sürekli Dalga (Analog) Modülasyonu</a:t>
            </a:r>
          </a:p>
        </p:txBody>
      </p:sp>
      <p:sp>
        <p:nvSpPr>
          <p:cNvPr id="226307" name="Rectangle 3"/>
          <p:cNvSpPr>
            <a:spLocks noGrp="1" noChangeArrowheads="1"/>
          </p:cNvSpPr>
          <p:nvPr>
            <p:ph type="body" idx="1"/>
          </p:nvPr>
        </p:nvSpPr>
        <p:spPr/>
        <p:txBody>
          <a:bodyPr/>
          <a:lstStyle/>
          <a:p>
            <a:pPr algn="just">
              <a:lnSpc>
                <a:spcPct val="110000"/>
              </a:lnSpc>
            </a:pPr>
            <a:r>
              <a:rPr lang="tr-TR" sz="2800" b="1">
                <a:solidFill>
                  <a:schemeClr val="folHlink"/>
                </a:solidFill>
              </a:rPr>
              <a:t>Sürekli dalga modülasyon tipinde taşıyıcı olarak, belirli bir frekansta </a:t>
            </a:r>
            <a:r>
              <a:rPr lang="tr-TR" sz="2800" b="1">
                <a:solidFill>
                  <a:srgbClr val="66FF33"/>
                </a:solidFill>
              </a:rPr>
              <a:t>sinüzoidal</a:t>
            </a:r>
            <a:r>
              <a:rPr lang="tr-TR" sz="2800" b="1">
                <a:solidFill>
                  <a:schemeClr val="folHlink"/>
                </a:solidFill>
              </a:rPr>
              <a:t> bir dalga kullanılır.</a:t>
            </a:r>
          </a:p>
          <a:p>
            <a:pPr algn="just">
              <a:lnSpc>
                <a:spcPct val="110000"/>
              </a:lnSpc>
              <a:buFont typeface="Wingdings" pitchFamily="2" charset="2"/>
              <a:buNone/>
            </a:pPr>
            <a:endParaRPr lang="tr-TR" sz="2800" b="1"/>
          </a:p>
          <a:p>
            <a:pPr algn="just">
              <a:lnSpc>
                <a:spcPct val="110000"/>
              </a:lnSpc>
            </a:pPr>
            <a:r>
              <a:rPr lang="tr-TR" sz="2800" b="1">
                <a:solidFill>
                  <a:srgbClr val="FFFF66"/>
                </a:solidFill>
              </a:rPr>
              <a:t>Sürekli dalga modülasyonu özellikle, konuşma, müzik veya resim gibi zamanın sürekli bir fonksiyonu olarak değişen analog işaretlerin iletimi için uygun olmaktadır ve kullanılmaktadır.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7"/>
          <p:cNvSpPr>
            <a:spLocks noGrp="1"/>
          </p:cNvSpPr>
          <p:nvPr>
            <p:ph type="sldNum" sz="quarter" idx="12"/>
          </p:nvPr>
        </p:nvSpPr>
        <p:spPr/>
        <p:txBody>
          <a:bodyPr/>
          <a:lstStyle/>
          <a:p>
            <a:fld id="{A06927ED-7ED5-4C32-9EE3-656A3C8B1673}" type="slidenum">
              <a:rPr lang="tr-TR"/>
              <a:pPr/>
              <a:t>19</a:t>
            </a:fld>
            <a:endParaRPr lang="tr-TR"/>
          </a:p>
        </p:txBody>
      </p:sp>
      <p:sp>
        <p:nvSpPr>
          <p:cNvPr id="20482" name="Rectangle 2"/>
          <p:cNvSpPr>
            <a:spLocks noGrp="1" noChangeArrowheads="1"/>
          </p:cNvSpPr>
          <p:nvPr>
            <p:ph type="title"/>
          </p:nvPr>
        </p:nvSpPr>
        <p:spPr/>
        <p:txBody>
          <a:bodyPr/>
          <a:lstStyle/>
          <a:p>
            <a:r>
              <a:rPr lang="tr-TR"/>
              <a:t>Genlik Modülasyonu (AM)</a:t>
            </a:r>
          </a:p>
        </p:txBody>
      </p:sp>
      <p:sp>
        <p:nvSpPr>
          <p:cNvPr id="20483" name="Rectangle 3"/>
          <p:cNvSpPr>
            <a:spLocks noGrp="1" noChangeArrowheads="1"/>
          </p:cNvSpPr>
          <p:nvPr>
            <p:ph type="body" sz="half" idx="1"/>
          </p:nvPr>
        </p:nvSpPr>
        <p:spPr>
          <a:xfrm>
            <a:off x="161925" y="1223963"/>
            <a:ext cx="8820150" cy="1935162"/>
          </a:xfrm>
        </p:spPr>
        <p:txBody>
          <a:bodyPr/>
          <a:lstStyle/>
          <a:p>
            <a:pPr algn="just">
              <a:lnSpc>
                <a:spcPct val="90000"/>
              </a:lnSpc>
            </a:pPr>
            <a:r>
              <a:rPr lang="tr-TR" sz="2200" b="1">
                <a:solidFill>
                  <a:schemeClr val="folHlink"/>
                </a:solidFill>
              </a:rPr>
              <a:t>Kullanılan en eski modülasyondur.</a:t>
            </a:r>
          </a:p>
          <a:p>
            <a:pPr algn="just">
              <a:lnSpc>
                <a:spcPct val="90000"/>
              </a:lnSpc>
            </a:pPr>
            <a:r>
              <a:rPr lang="tr-TR" sz="2200" b="1"/>
              <a:t>Taşıyıcının genliği bilgi sinyaline uygun olarak değiştirilir.</a:t>
            </a:r>
          </a:p>
          <a:p>
            <a:pPr algn="just">
              <a:lnSpc>
                <a:spcPct val="90000"/>
              </a:lnSpc>
            </a:pPr>
            <a:r>
              <a:rPr lang="tr-TR" sz="2200" b="1">
                <a:solidFill>
                  <a:schemeClr val="folHlink"/>
                </a:solidFill>
              </a:rPr>
              <a:t>Genellikle taşıyıcı, kararlı bir sinüsoidal sinyaldir.</a:t>
            </a:r>
          </a:p>
          <a:p>
            <a:pPr algn="just">
              <a:lnSpc>
                <a:spcPct val="90000"/>
              </a:lnSpc>
            </a:pPr>
            <a:r>
              <a:rPr lang="tr-TR" sz="2200" b="1"/>
              <a:t>Modüle edilmiş sinyal için şu eşitlik kullanılabilir:</a:t>
            </a:r>
          </a:p>
        </p:txBody>
      </p:sp>
      <p:graphicFrame>
        <p:nvGraphicFramePr>
          <p:cNvPr id="20484" name="Object 4"/>
          <p:cNvGraphicFramePr>
            <a:graphicFrameLocks noGrp="1" noChangeAspect="1"/>
          </p:cNvGraphicFramePr>
          <p:nvPr>
            <p:ph sz="quarter" idx="2"/>
          </p:nvPr>
        </p:nvGraphicFramePr>
        <p:xfrm>
          <a:off x="1331913" y="3519488"/>
          <a:ext cx="2776537" cy="493712"/>
        </p:xfrm>
        <a:graphic>
          <a:graphicData uri="http://schemas.openxmlformats.org/presentationml/2006/ole">
            <mc:AlternateContent xmlns:mc="http://schemas.openxmlformats.org/markup-compatibility/2006">
              <mc:Choice xmlns:v="urn:schemas-microsoft-com:vml" Requires="v">
                <p:oleObj spid="_x0000_s20489" name="Denklem" r:id="rId4" imgW="1307880" imgH="228600" progId="Equation.3">
                  <p:embed/>
                </p:oleObj>
              </mc:Choice>
              <mc:Fallback>
                <p:oleObj name="Denklem" r:id="rId4" imgW="1307880" imgH="2286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913" y="3519488"/>
                        <a:ext cx="2776537" cy="493712"/>
                      </a:xfrm>
                      <a:prstGeom prst="rect">
                        <a:avLst/>
                      </a:prstGeom>
                      <a:solidFill>
                        <a:schemeClr val="tx1"/>
                      </a:solidFill>
                    </p:spPr>
                  </p:pic>
                </p:oleObj>
              </mc:Fallback>
            </mc:AlternateContent>
          </a:graphicData>
        </a:graphic>
      </p:graphicFrame>
      <p:graphicFrame>
        <p:nvGraphicFramePr>
          <p:cNvPr id="20486" name="Object 6"/>
          <p:cNvGraphicFramePr>
            <a:graphicFrameLocks noGrp="1" noChangeAspect="1"/>
          </p:cNvGraphicFramePr>
          <p:nvPr>
            <p:ph sz="quarter" idx="3"/>
          </p:nvPr>
        </p:nvGraphicFramePr>
        <p:xfrm>
          <a:off x="4216400" y="3203575"/>
          <a:ext cx="3686175" cy="808038"/>
        </p:xfrm>
        <a:graphic>
          <a:graphicData uri="http://schemas.openxmlformats.org/presentationml/2006/ole">
            <mc:AlternateContent xmlns:mc="http://schemas.openxmlformats.org/markup-compatibility/2006">
              <mc:Choice xmlns:v="urn:schemas-microsoft-com:vml" Requires="v">
                <p:oleObj spid="_x0000_s20490" name="Denklem" r:id="rId6" imgW="2286000" imgH="482400" progId="Equation.3">
                  <p:embed/>
                </p:oleObj>
              </mc:Choice>
              <mc:Fallback>
                <p:oleObj name="Denklem" r:id="rId6" imgW="2286000" imgH="482400" progId="Equation.3">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6400" y="3203575"/>
                        <a:ext cx="3686175" cy="808038"/>
                      </a:xfrm>
                      <a:prstGeom prst="rect">
                        <a:avLst/>
                      </a:prstGeom>
                      <a:solidFill>
                        <a:schemeClr val="tx1"/>
                      </a:solidFill>
                      <a:ln>
                        <a:noFill/>
                      </a:ln>
                      <a:extLst>
                        <a:ext uri="{91240B29-F687-4F45-9708-019B960494DF}">
                          <a14:hiddenLine xmlns:a14="http://schemas.microsoft.com/office/drawing/2010/main" w="9525">
                            <a:solidFill>
                              <a:schemeClr val="tx2"/>
                            </a:solidFill>
                            <a:miter lim="800000"/>
                            <a:headEnd/>
                            <a:tailEnd/>
                          </a14:hiddenLine>
                        </a:ext>
                      </a:extLst>
                    </p:spPr>
                  </p:pic>
                </p:oleObj>
              </mc:Fallback>
            </mc:AlternateContent>
          </a:graphicData>
        </a:graphic>
      </p:graphicFrame>
      <p:pic>
        <p:nvPicPr>
          <p:cNvPr id="20489" name="Picture 9"/>
          <p:cNvPicPr>
            <a:picLocks noChangeAspect="1" noChangeArrowheads="1"/>
          </p:cNvPicPr>
          <p:nvPr/>
        </p:nvPicPr>
        <p:blipFill>
          <a:blip r:embed="rId8"/>
          <a:srcRect/>
          <a:stretch>
            <a:fillRect/>
          </a:stretch>
        </p:blipFill>
        <p:spPr bwMode="auto">
          <a:xfrm>
            <a:off x="1331913" y="4059238"/>
            <a:ext cx="6572250" cy="2717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lide Number Placeholder 6"/>
          <p:cNvSpPr>
            <a:spLocks noGrp="1"/>
          </p:cNvSpPr>
          <p:nvPr>
            <p:ph type="sldNum" sz="quarter" idx="12"/>
          </p:nvPr>
        </p:nvSpPr>
        <p:spPr/>
        <p:txBody>
          <a:bodyPr/>
          <a:lstStyle/>
          <a:p>
            <a:fld id="{D3CD65D2-482F-4769-82EC-159F7E26D543}" type="slidenum">
              <a:rPr lang="tr-TR"/>
              <a:pPr/>
              <a:t>2</a:t>
            </a:fld>
            <a:endParaRPr lang="tr-TR"/>
          </a:p>
        </p:txBody>
      </p:sp>
      <p:sp>
        <p:nvSpPr>
          <p:cNvPr id="11266" name="Rectangle 2"/>
          <p:cNvSpPr>
            <a:spLocks noGrp="1" noChangeArrowheads="1"/>
          </p:cNvSpPr>
          <p:nvPr>
            <p:ph type="title"/>
          </p:nvPr>
        </p:nvSpPr>
        <p:spPr/>
        <p:txBody>
          <a:bodyPr/>
          <a:lstStyle/>
          <a:p>
            <a:r>
              <a:rPr lang="tr-TR"/>
              <a:t>Haberleşme Nedir?</a:t>
            </a:r>
          </a:p>
        </p:txBody>
      </p:sp>
      <p:sp>
        <p:nvSpPr>
          <p:cNvPr id="11267" name="Rectangle 3"/>
          <p:cNvSpPr>
            <a:spLocks noGrp="1" noChangeArrowheads="1"/>
          </p:cNvSpPr>
          <p:nvPr>
            <p:ph type="body" sz="half" idx="1"/>
          </p:nvPr>
        </p:nvSpPr>
        <p:spPr>
          <a:xfrm>
            <a:off x="206375" y="1358900"/>
            <a:ext cx="8758238" cy="2655888"/>
          </a:xfrm>
        </p:spPr>
        <p:txBody>
          <a:bodyPr/>
          <a:lstStyle/>
          <a:p>
            <a:pPr algn="just"/>
            <a:r>
              <a:rPr lang="tr-TR" sz="2400"/>
              <a:t>Haberleşme kısaca; </a:t>
            </a:r>
            <a:r>
              <a:rPr lang="tr-TR" sz="2400" b="1">
                <a:solidFill>
                  <a:srgbClr val="66FF33"/>
                </a:solidFill>
              </a:rPr>
              <a:t>bilginin bir yerden başka bir yere hatasız olarak iletilmesi</a:t>
            </a:r>
            <a:r>
              <a:rPr lang="tr-TR" sz="2400"/>
              <a:t> olayına denir.</a:t>
            </a:r>
          </a:p>
          <a:p>
            <a:pPr algn="just">
              <a:buFont typeface="Wingdings" pitchFamily="2" charset="2"/>
              <a:buNone/>
            </a:pPr>
            <a:endParaRPr lang="tr-TR" sz="1000"/>
          </a:p>
          <a:p>
            <a:pPr algn="just"/>
            <a:r>
              <a:rPr lang="tr-TR" sz="2400" b="1"/>
              <a:t>Haberleşmedeki temel prensip;</a:t>
            </a:r>
            <a:r>
              <a:rPr lang="tr-TR" sz="2400"/>
              <a:t> iletilecek olan bilgi türü, önce elektrik, elektromanyetik veya optik enerjiye dönüştürülerek uzak mesafelere iletilir ve karşı tarafta tekrar eski orijinal haline dönüştürülür.</a:t>
            </a:r>
          </a:p>
        </p:txBody>
      </p:sp>
      <p:grpSp>
        <p:nvGrpSpPr>
          <p:cNvPr id="11303" name="Group 39"/>
          <p:cNvGrpSpPr>
            <a:grpSpLocks/>
          </p:cNvGrpSpPr>
          <p:nvPr/>
        </p:nvGrpSpPr>
        <p:grpSpPr bwMode="auto">
          <a:xfrm>
            <a:off x="522288" y="4149725"/>
            <a:ext cx="8216900" cy="2657475"/>
            <a:chOff x="305" y="2557"/>
            <a:chExt cx="5176" cy="1674"/>
          </a:xfrm>
        </p:grpSpPr>
        <p:sp>
          <p:nvSpPr>
            <p:cNvPr id="11271" name="Rectangle 7"/>
            <p:cNvSpPr>
              <a:spLocks noChangeArrowheads="1"/>
            </p:cNvSpPr>
            <p:nvPr/>
          </p:nvSpPr>
          <p:spPr bwMode="auto">
            <a:xfrm>
              <a:off x="400" y="2592"/>
              <a:ext cx="1224" cy="263"/>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72" name="Rectangle 8"/>
            <p:cNvSpPr>
              <a:spLocks noChangeArrowheads="1"/>
            </p:cNvSpPr>
            <p:nvPr/>
          </p:nvSpPr>
          <p:spPr bwMode="auto">
            <a:xfrm>
              <a:off x="2189" y="2592"/>
              <a:ext cx="1224" cy="263"/>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73" name="Rectangle 9"/>
            <p:cNvSpPr>
              <a:spLocks noChangeArrowheads="1"/>
            </p:cNvSpPr>
            <p:nvPr/>
          </p:nvSpPr>
          <p:spPr bwMode="auto">
            <a:xfrm>
              <a:off x="3977" y="2592"/>
              <a:ext cx="1224" cy="263"/>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74" name="Rectangle 10"/>
            <p:cNvSpPr>
              <a:spLocks noChangeArrowheads="1"/>
            </p:cNvSpPr>
            <p:nvPr/>
          </p:nvSpPr>
          <p:spPr bwMode="auto">
            <a:xfrm>
              <a:off x="398" y="3682"/>
              <a:ext cx="1224" cy="263"/>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75" name="Rectangle 11"/>
            <p:cNvSpPr>
              <a:spLocks noChangeArrowheads="1"/>
            </p:cNvSpPr>
            <p:nvPr/>
          </p:nvSpPr>
          <p:spPr bwMode="auto">
            <a:xfrm>
              <a:off x="2185" y="3682"/>
              <a:ext cx="1224" cy="263"/>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76" name="Rectangle 12"/>
            <p:cNvSpPr>
              <a:spLocks noChangeArrowheads="1"/>
            </p:cNvSpPr>
            <p:nvPr/>
          </p:nvSpPr>
          <p:spPr bwMode="auto">
            <a:xfrm>
              <a:off x="3973" y="3682"/>
              <a:ext cx="1224" cy="263"/>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77" name="Rectangle 13"/>
            <p:cNvSpPr>
              <a:spLocks noChangeArrowheads="1"/>
            </p:cNvSpPr>
            <p:nvPr/>
          </p:nvSpPr>
          <p:spPr bwMode="auto">
            <a:xfrm>
              <a:off x="3693" y="3118"/>
              <a:ext cx="1693" cy="264"/>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78" name="Line 14"/>
            <p:cNvSpPr>
              <a:spLocks noChangeShapeType="1"/>
            </p:cNvSpPr>
            <p:nvPr/>
          </p:nvSpPr>
          <p:spPr bwMode="auto">
            <a:xfrm>
              <a:off x="1624" y="2743"/>
              <a:ext cx="565" cy="0"/>
            </a:xfrm>
            <a:prstGeom prst="line">
              <a:avLst/>
            </a:prstGeom>
            <a:noFill/>
            <a:ln w="9525">
              <a:solidFill>
                <a:schemeClr val="tx1"/>
              </a:solidFill>
              <a:round/>
              <a:headEnd/>
              <a:tailEnd type="triangle" w="med" len="med"/>
            </a:ln>
            <a:effectLst/>
          </p:spPr>
          <p:txBody>
            <a:bodyPr/>
            <a:lstStyle/>
            <a:p>
              <a:endParaRPr lang="en-US"/>
            </a:p>
          </p:txBody>
        </p:sp>
        <p:sp>
          <p:nvSpPr>
            <p:cNvPr id="11279" name="Line 15"/>
            <p:cNvSpPr>
              <a:spLocks noChangeShapeType="1"/>
            </p:cNvSpPr>
            <p:nvPr/>
          </p:nvSpPr>
          <p:spPr bwMode="auto">
            <a:xfrm>
              <a:off x="3411" y="2743"/>
              <a:ext cx="564" cy="0"/>
            </a:xfrm>
            <a:prstGeom prst="line">
              <a:avLst/>
            </a:prstGeom>
            <a:noFill/>
            <a:ln w="9525">
              <a:solidFill>
                <a:schemeClr val="tx1"/>
              </a:solidFill>
              <a:round/>
              <a:headEnd/>
              <a:tailEnd type="triangle" w="med" len="med"/>
            </a:ln>
            <a:effectLst/>
          </p:spPr>
          <p:txBody>
            <a:bodyPr/>
            <a:lstStyle/>
            <a:p>
              <a:endParaRPr lang="en-US"/>
            </a:p>
          </p:txBody>
        </p:sp>
        <p:sp>
          <p:nvSpPr>
            <p:cNvPr id="11280" name="Line 16"/>
            <p:cNvSpPr>
              <a:spLocks noChangeShapeType="1"/>
            </p:cNvSpPr>
            <p:nvPr/>
          </p:nvSpPr>
          <p:spPr bwMode="auto">
            <a:xfrm flipH="1">
              <a:off x="3409" y="3832"/>
              <a:ext cx="564" cy="0"/>
            </a:xfrm>
            <a:prstGeom prst="line">
              <a:avLst/>
            </a:prstGeom>
            <a:noFill/>
            <a:ln w="9525">
              <a:solidFill>
                <a:schemeClr val="tx1"/>
              </a:solidFill>
              <a:round/>
              <a:headEnd/>
              <a:tailEnd type="triangle" w="med" len="med"/>
            </a:ln>
            <a:effectLst/>
          </p:spPr>
          <p:txBody>
            <a:bodyPr/>
            <a:lstStyle/>
            <a:p>
              <a:endParaRPr lang="en-US"/>
            </a:p>
          </p:txBody>
        </p:sp>
        <p:sp>
          <p:nvSpPr>
            <p:cNvPr id="11281" name="Line 17"/>
            <p:cNvSpPr>
              <a:spLocks noChangeShapeType="1"/>
            </p:cNvSpPr>
            <p:nvPr/>
          </p:nvSpPr>
          <p:spPr bwMode="auto">
            <a:xfrm flipH="1">
              <a:off x="1620" y="3832"/>
              <a:ext cx="565" cy="0"/>
            </a:xfrm>
            <a:prstGeom prst="line">
              <a:avLst/>
            </a:prstGeom>
            <a:noFill/>
            <a:ln w="9525">
              <a:solidFill>
                <a:schemeClr val="tx1"/>
              </a:solidFill>
              <a:round/>
              <a:headEnd/>
              <a:tailEnd type="triangle" w="med" len="med"/>
            </a:ln>
            <a:effectLst/>
          </p:spPr>
          <p:txBody>
            <a:bodyPr/>
            <a:lstStyle/>
            <a:p>
              <a:endParaRPr lang="en-US"/>
            </a:p>
          </p:txBody>
        </p:sp>
        <p:sp>
          <p:nvSpPr>
            <p:cNvPr id="11282" name="Line 18"/>
            <p:cNvSpPr>
              <a:spLocks noChangeShapeType="1"/>
            </p:cNvSpPr>
            <p:nvPr/>
          </p:nvSpPr>
          <p:spPr bwMode="auto">
            <a:xfrm flipH="1">
              <a:off x="4539" y="2855"/>
              <a:ext cx="2" cy="263"/>
            </a:xfrm>
            <a:prstGeom prst="line">
              <a:avLst/>
            </a:prstGeom>
            <a:noFill/>
            <a:ln w="9525">
              <a:solidFill>
                <a:schemeClr val="tx1"/>
              </a:solidFill>
              <a:round/>
              <a:headEnd/>
              <a:tailEnd type="triangle" w="med" len="med"/>
            </a:ln>
            <a:effectLst/>
          </p:spPr>
          <p:txBody>
            <a:bodyPr/>
            <a:lstStyle/>
            <a:p>
              <a:endParaRPr lang="en-US"/>
            </a:p>
          </p:txBody>
        </p:sp>
        <p:sp>
          <p:nvSpPr>
            <p:cNvPr id="11283" name="Line 19"/>
            <p:cNvSpPr>
              <a:spLocks noChangeShapeType="1"/>
            </p:cNvSpPr>
            <p:nvPr/>
          </p:nvSpPr>
          <p:spPr bwMode="auto">
            <a:xfrm flipH="1">
              <a:off x="4539" y="3382"/>
              <a:ext cx="2" cy="300"/>
            </a:xfrm>
            <a:prstGeom prst="line">
              <a:avLst/>
            </a:prstGeom>
            <a:noFill/>
            <a:ln w="9525">
              <a:solidFill>
                <a:schemeClr val="tx1"/>
              </a:solidFill>
              <a:round/>
              <a:headEnd/>
              <a:tailEnd type="triangle" w="med" len="med"/>
            </a:ln>
            <a:effectLst/>
          </p:spPr>
          <p:txBody>
            <a:bodyPr/>
            <a:lstStyle/>
            <a:p>
              <a:endParaRPr lang="en-US"/>
            </a:p>
          </p:txBody>
        </p:sp>
        <p:sp>
          <p:nvSpPr>
            <p:cNvPr id="11284" name="Line 20"/>
            <p:cNvSpPr>
              <a:spLocks noChangeShapeType="1"/>
            </p:cNvSpPr>
            <p:nvPr/>
          </p:nvSpPr>
          <p:spPr bwMode="auto">
            <a:xfrm>
              <a:off x="963" y="3944"/>
              <a:ext cx="0" cy="151"/>
            </a:xfrm>
            <a:prstGeom prst="line">
              <a:avLst/>
            </a:prstGeom>
            <a:noFill/>
            <a:ln w="9525">
              <a:solidFill>
                <a:schemeClr val="tx1"/>
              </a:solidFill>
              <a:round/>
              <a:headEnd/>
              <a:tailEnd type="triangle" w="med" len="med"/>
            </a:ln>
            <a:effectLst/>
          </p:spPr>
          <p:txBody>
            <a:bodyPr/>
            <a:lstStyle/>
            <a:p>
              <a:endParaRPr lang="en-US"/>
            </a:p>
          </p:txBody>
        </p:sp>
        <p:sp>
          <p:nvSpPr>
            <p:cNvPr id="11286" name="Text Box 22"/>
            <p:cNvSpPr txBox="1">
              <a:spLocks noChangeArrowheads="1"/>
            </p:cNvSpPr>
            <p:nvPr/>
          </p:nvSpPr>
          <p:spPr bwMode="auto">
            <a:xfrm>
              <a:off x="400" y="2642"/>
              <a:ext cx="1224" cy="154"/>
            </a:xfrm>
            <a:prstGeom prst="rect">
              <a:avLst/>
            </a:prstGeom>
            <a:noFill/>
            <a:ln w="9525">
              <a:noFill/>
              <a:miter lim="800000"/>
              <a:headEnd/>
              <a:tailEnd/>
            </a:ln>
            <a:effectLst/>
          </p:spPr>
          <p:txBody>
            <a:bodyPr>
              <a:spAutoFit/>
            </a:bodyPr>
            <a:lstStyle/>
            <a:p>
              <a:pPr algn="ctr">
                <a:spcBef>
                  <a:spcPct val="50000"/>
                </a:spcBef>
              </a:pPr>
              <a:r>
                <a:rPr lang="tr-TR" sz="1000" b="1"/>
                <a:t>Taşıyıcı Sinyal Üreteciz</a:t>
              </a:r>
            </a:p>
          </p:txBody>
        </p:sp>
        <p:sp>
          <p:nvSpPr>
            <p:cNvPr id="11287" name="Text Box 23"/>
            <p:cNvSpPr txBox="1">
              <a:spLocks noChangeArrowheads="1"/>
            </p:cNvSpPr>
            <p:nvPr/>
          </p:nvSpPr>
          <p:spPr bwMode="auto">
            <a:xfrm>
              <a:off x="2189" y="2642"/>
              <a:ext cx="1224" cy="154"/>
            </a:xfrm>
            <a:prstGeom prst="rect">
              <a:avLst/>
            </a:prstGeom>
            <a:noFill/>
            <a:ln w="9525">
              <a:noFill/>
              <a:miter lim="800000"/>
              <a:headEnd/>
              <a:tailEnd/>
            </a:ln>
            <a:effectLst/>
          </p:spPr>
          <p:txBody>
            <a:bodyPr>
              <a:spAutoFit/>
            </a:bodyPr>
            <a:lstStyle/>
            <a:p>
              <a:pPr algn="ctr">
                <a:spcBef>
                  <a:spcPct val="50000"/>
                </a:spcBef>
              </a:pPr>
              <a:r>
                <a:rPr lang="tr-TR" sz="1000" b="1"/>
                <a:t>Modülatör</a:t>
              </a:r>
            </a:p>
          </p:txBody>
        </p:sp>
        <p:sp>
          <p:nvSpPr>
            <p:cNvPr id="11289" name="Text Box 25"/>
            <p:cNvSpPr txBox="1">
              <a:spLocks noChangeArrowheads="1"/>
            </p:cNvSpPr>
            <p:nvPr/>
          </p:nvSpPr>
          <p:spPr bwMode="auto">
            <a:xfrm>
              <a:off x="3788" y="2557"/>
              <a:ext cx="1600" cy="298"/>
            </a:xfrm>
            <a:prstGeom prst="rect">
              <a:avLst/>
            </a:prstGeom>
            <a:noFill/>
            <a:ln w="9525">
              <a:noFill/>
              <a:miter lim="800000"/>
              <a:headEnd/>
              <a:tailEnd/>
            </a:ln>
            <a:effectLst/>
          </p:spPr>
          <p:txBody>
            <a:bodyPr>
              <a:spAutoFit/>
            </a:bodyPr>
            <a:lstStyle/>
            <a:p>
              <a:pPr algn="ctr">
                <a:spcBef>
                  <a:spcPct val="50000"/>
                </a:spcBef>
              </a:pPr>
              <a:r>
                <a:rPr lang="tr-TR" sz="1000" b="1"/>
                <a:t>Transducer</a:t>
              </a:r>
            </a:p>
            <a:p>
              <a:pPr algn="ctr">
                <a:spcBef>
                  <a:spcPct val="50000"/>
                </a:spcBef>
              </a:pPr>
              <a:r>
                <a:rPr lang="tr-TR" sz="1000" b="1"/>
                <a:t>(Dönüştürücü)</a:t>
              </a:r>
            </a:p>
          </p:txBody>
        </p:sp>
        <p:sp>
          <p:nvSpPr>
            <p:cNvPr id="11290" name="Text Box 26"/>
            <p:cNvSpPr txBox="1">
              <a:spLocks noChangeArrowheads="1"/>
            </p:cNvSpPr>
            <p:nvPr/>
          </p:nvSpPr>
          <p:spPr bwMode="auto">
            <a:xfrm>
              <a:off x="3599" y="3096"/>
              <a:ext cx="1882" cy="298"/>
            </a:xfrm>
            <a:prstGeom prst="rect">
              <a:avLst/>
            </a:prstGeom>
            <a:noFill/>
            <a:ln w="9525">
              <a:noFill/>
              <a:miter lim="800000"/>
              <a:headEnd/>
              <a:tailEnd/>
            </a:ln>
            <a:effectLst/>
          </p:spPr>
          <p:txBody>
            <a:bodyPr>
              <a:spAutoFit/>
            </a:bodyPr>
            <a:lstStyle/>
            <a:p>
              <a:pPr algn="ctr">
                <a:spcBef>
                  <a:spcPct val="50000"/>
                </a:spcBef>
              </a:pPr>
              <a:r>
                <a:rPr lang="tr-TR" sz="1000" b="1"/>
                <a:t>Yayınım Ortamı</a:t>
              </a:r>
            </a:p>
            <a:p>
              <a:pPr algn="ctr">
                <a:spcBef>
                  <a:spcPct val="50000"/>
                </a:spcBef>
              </a:pPr>
              <a:r>
                <a:rPr lang="tr-TR" sz="1000" b="1"/>
                <a:t>(Bakır,Hava,Fiber)</a:t>
              </a:r>
            </a:p>
          </p:txBody>
        </p:sp>
        <p:sp>
          <p:nvSpPr>
            <p:cNvPr id="11291" name="Text Box 27"/>
            <p:cNvSpPr txBox="1">
              <a:spLocks noChangeArrowheads="1"/>
            </p:cNvSpPr>
            <p:nvPr/>
          </p:nvSpPr>
          <p:spPr bwMode="auto">
            <a:xfrm>
              <a:off x="3786" y="3663"/>
              <a:ext cx="1600" cy="298"/>
            </a:xfrm>
            <a:prstGeom prst="rect">
              <a:avLst/>
            </a:prstGeom>
            <a:noFill/>
            <a:ln w="9525">
              <a:noFill/>
              <a:miter lim="800000"/>
              <a:headEnd/>
              <a:tailEnd/>
            </a:ln>
            <a:effectLst/>
          </p:spPr>
          <p:txBody>
            <a:bodyPr>
              <a:spAutoFit/>
            </a:bodyPr>
            <a:lstStyle/>
            <a:p>
              <a:pPr algn="ctr">
                <a:spcBef>
                  <a:spcPct val="50000"/>
                </a:spcBef>
              </a:pPr>
              <a:r>
                <a:rPr lang="tr-TR" sz="1000" b="1"/>
                <a:t>Transducer</a:t>
              </a:r>
            </a:p>
            <a:p>
              <a:pPr algn="ctr">
                <a:spcBef>
                  <a:spcPct val="50000"/>
                </a:spcBef>
              </a:pPr>
              <a:r>
                <a:rPr lang="tr-TR" sz="1000" b="1"/>
                <a:t>(Dönüştürücü)</a:t>
              </a:r>
            </a:p>
          </p:txBody>
        </p:sp>
        <p:sp>
          <p:nvSpPr>
            <p:cNvPr id="11293" name="Text Box 29"/>
            <p:cNvSpPr txBox="1">
              <a:spLocks noChangeArrowheads="1"/>
            </p:cNvSpPr>
            <p:nvPr/>
          </p:nvSpPr>
          <p:spPr bwMode="auto">
            <a:xfrm>
              <a:off x="2189" y="3748"/>
              <a:ext cx="1224" cy="154"/>
            </a:xfrm>
            <a:prstGeom prst="rect">
              <a:avLst/>
            </a:prstGeom>
            <a:noFill/>
            <a:ln w="9525">
              <a:noFill/>
              <a:miter lim="800000"/>
              <a:headEnd/>
              <a:tailEnd/>
            </a:ln>
            <a:effectLst/>
          </p:spPr>
          <p:txBody>
            <a:bodyPr>
              <a:spAutoFit/>
            </a:bodyPr>
            <a:lstStyle/>
            <a:p>
              <a:pPr algn="ctr">
                <a:spcBef>
                  <a:spcPct val="50000"/>
                </a:spcBef>
              </a:pPr>
              <a:r>
                <a:rPr lang="tr-TR" sz="1000" b="1"/>
                <a:t>Seçici Alıcı</a:t>
              </a:r>
            </a:p>
          </p:txBody>
        </p:sp>
        <p:sp>
          <p:nvSpPr>
            <p:cNvPr id="11294" name="Text Box 30"/>
            <p:cNvSpPr txBox="1">
              <a:spLocks noChangeArrowheads="1"/>
            </p:cNvSpPr>
            <p:nvPr/>
          </p:nvSpPr>
          <p:spPr bwMode="auto">
            <a:xfrm>
              <a:off x="305" y="3748"/>
              <a:ext cx="1413" cy="154"/>
            </a:xfrm>
            <a:prstGeom prst="rect">
              <a:avLst/>
            </a:prstGeom>
            <a:noFill/>
            <a:ln w="9525">
              <a:noFill/>
              <a:miter lim="800000"/>
              <a:headEnd/>
              <a:tailEnd/>
            </a:ln>
            <a:effectLst/>
          </p:spPr>
          <p:txBody>
            <a:bodyPr>
              <a:spAutoFit/>
            </a:bodyPr>
            <a:lstStyle/>
            <a:p>
              <a:pPr algn="ctr">
                <a:spcBef>
                  <a:spcPct val="50000"/>
                </a:spcBef>
              </a:pPr>
              <a:r>
                <a:rPr lang="tr-TR" sz="1000" b="1"/>
                <a:t>Demodülatör</a:t>
              </a:r>
            </a:p>
          </p:txBody>
        </p:sp>
        <p:sp>
          <p:nvSpPr>
            <p:cNvPr id="11295" name="Text Box 31"/>
            <p:cNvSpPr txBox="1">
              <a:spLocks noChangeArrowheads="1"/>
            </p:cNvSpPr>
            <p:nvPr/>
          </p:nvSpPr>
          <p:spPr bwMode="auto">
            <a:xfrm>
              <a:off x="352" y="4058"/>
              <a:ext cx="1224" cy="173"/>
            </a:xfrm>
            <a:prstGeom prst="rect">
              <a:avLst/>
            </a:prstGeom>
            <a:noFill/>
            <a:ln w="9525">
              <a:noFill/>
              <a:miter lim="800000"/>
              <a:headEnd/>
              <a:tailEnd/>
            </a:ln>
            <a:effectLst/>
          </p:spPr>
          <p:txBody>
            <a:bodyPr>
              <a:spAutoFit/>
            </a:bodyPr>
            <a:lstStyle/>
            <a:p>
              <a:pPr algn="ctr">
                <a:spcBef>
                  <a:spcPct val="50000"/>
                </a:spcBef>
              </a:pPr>
              <a:r>
                <a:rPr lang="tr-TR" sz="1200" b="1" u="sng">
                  <a:effectLst>
                    <a:outerShdw blurRad="38100" dist="38100" dir="2700000" algn="tl">
                      <a:srgbClr val="000000"/>
                    </a:outerShdw>
                  </a:effectLst>
                </a:rPr>
                <a:t>Bilgi</a:t>
              </a:r>
            </a:p>
          </p:txBody>
        </p:sp>
        <p:sp>
          <p:nvSpPr>
            <p:cNvPr id="11296" name="Line 32"/>
            <p:cNvSpPr>
              <a:spLocks noChangeShapeType="1"/>
            </p:cNvSpPr>
            <p:nvPr/>
          </p:nvSpPr>
          <p:spPr bwMode="auto">
            <a:xfrm flipV="1">
              <a:off x="2753" y="2855"/>
              <a:ext cx="0" cy="189"/>
            </a:xfrm>
            <a:prstGeom prst="line">
              <a:avLst/>
            </a:prstGeom>
            <a:noFill/>
            <a:ln w="9525">
              <a:solidFill>
                <a:schemeClr val="tx1"/>
              </a:solidFill>
              <a:round/>
              <a:headEnd/>
              <a:tailEnd type="triangle" w="med" len="med"/>
            </a:ln>
            <a:effectLst/>
          </p:spPr>
          <p:txBody>
            <a:bodyPr/>
            <a:lstStyle/>
            <a:p>
              <a:endParaRPr lang="en-US"/>
            </a:p>
          </p:txBody>
        </p:sp>
        <p:sp>
          <p:nvSpPr>
            <p:cNvPr id="11297" name="Text Box 33"/>
            <p:cNvSpPr txBox="1">
              <a:spLocks noChangeArrowheads="1"/>
            </p:cNvSpPr>
            <p:nvPr/>
          </p:nvSpPr>
          <p:spPr bwMode="auto">
            <a:xfrm>
              <a:off x="2143" y="3043"/>
              <a:ext cx="1224" cy="173"/>
            </a:xfrm>
            <a:prstGeom prst="rect">
              <a:avLst/>
            </a:prstGeom>
            <a:noFill/>
            <a:ln w="9525">
              <a:noFill/>
              <a:miter lim="800000"/>
              <a:headEnd/>
              <a:tailEnd/>
            </a:ln>
            <a:effectLst/>
          </p:spPr>
          <p:txBody>
            <a:bodyPr>
              <a:spAutoFit/>
            </a:bodyPr>
            <a:lstStyle/>
            <a:p>
              <a:pPr algn="ctr">
                <a:spcBef>
                  <a:spcPct val="50000"/>
                </a:spcBef>
              </a:pPr>
              <a:r>
                <a:rPr lang="tr-TR" sz="1200" b="1" u="sng">
                  <a:effectLst>
                    <a:outerShdw blurRad="38100" dist="38100" dir="2700000" algn="tl">
                      <a:srgbClr val="000000"/>
                    </a:outerShdw>
                  </a:effectLst>
                </a:rPr>
                <a:t>Bilgi</a:t>
              </a:r>
            </a:p>
          </p:txBody>
        </p:sp>
      </p:gr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8ADD6F7D-EACC-43F4-B714-B083AC67F015}" type="slidenum">
              <a:rPr lang="tr-TR"/>
              <a:pPr/>
              <a:t>20</a:t>
            </a:fld>
            <a:endParaRPr lang="tr-TR"/>
          </a:p>
        </p:txBody>
      </p:sp>
      <p:sp>
        <p:nvSpPr>
          <p:cNvPr id="22530" name="Rectangle 2"/>
          <p:cNvSpPr>
            <a:spLocks noGrp="1" noChangeArrowheads="1"/>
          </p:cNvSpPr>
          <p:nvPr>
            <p:ph type="title"/>
          </p:nvPr>
        </p:nvSpPr>
        <p:spPr/>
        <p:txBody>
          <a:bodyPr/>
          <a:lstStyle/>
          <a:p>
            <a:r>
              <a:rPr lang="tr-TR"/>
              <a:t>Frekans Modülasyonu (FM)</a:t>
            </a:r>
          </a:p>
        </p:txBody>
      </p:sp>
      <p:sp>
        <p:nvSpPr>
          <p:cNvPr id="22531" name="Rectangle 3"/>
          <p:cNvSpPr>
            <a:spLocks noGrp="1" noChangeArrowheads="1"/>
          </p:cNvSpPr>
          <p:nvPr>
            <p:ph type="body" sz="half" idx="1"/>
          </p:nvPr>
        </p:nvSpPr>
        <p:spPr>
          <a:xfrm>
            <a:off x="161925" y="1268413"/>
            <a:ext cx="8820150" cy="1755775"/>
          </a:xfrm>
        </p:spPr>
        <p:txBody>
          <a:bodyPr/>
          <a:lstStyle/>
          <a:p>
            <a:pPr algn="just">
              <a:lnSpc>
                <a:spcPct val="80000"/>
              </a:lnSpc>
            </a:pPr>
            <a:r>
              <a:rPr lang="tr-TR" sz="1800" b="1">
                <a:solidFill>
                  <a:schemeClr val="folHlink"/>
                </a:solidFill>
              </a:rPr>
              <a:t>İlk olarak 1920 lerde ortaya çıkmış ve matematiksel analizi ise ilk olara Bell Telefon Laboratuarları’nda çalışan ünlü matematikçi John R. Carson tarafından gerçekleştirilmiştir.</a:t>
            </a:r>
          </a:p>
          <a:p>
            <a:pPr algn="just">
              <a:lnSpc>
                <a:spcPct val="80000"/>
              </a:lnSpc>
            </a:pPr>
            <a:r>
              <a:rPr lang="tr-TR" sz="1800" b="1"/>
              <a:t>Taşıyıcının frekansı bilgi sinyalinin genliğine orantılı olarak modüle edilir.</a:t>
            </a:r>
          </a:p>
          <a:p>
            <a:pPr algn="just">
              <a:lnSpc>
                <a:spcPct val="80000"/>
              </a:lnSpc>
            </a:pPr>
            <a:r>
              <a:rPr lang="tr-TR" sz="1800" b="1">
                <a:solidFill>
                  <a:schemeClr val="folHlink"/>
                </a:solidFill>
              </a:rPr>
              <a:t>Modüle edilmiş sinyal aşağıdaki gibi ifade edilir;</a:t>
            </a:r>
          </a:p>
        </p:txBody>
      </p:sp>
      <p:graphicFrame>
        <p:nvGraphicFramePr>
          <p:cNvPr id="22532" name="Object 4"/>
          <p:cNvGraphicFramePr>
            <a:graphicFrameLocks noGrp="1" noChangeAspect="1"/>
          </p:cNvGraphicFramePr>
          <p:nvPr>
            <p:ph sz="quarter" idx="2"/>
          </p:nvPr>
        </p:nvGraphicFramePr>
        <p:xfrm>
          <a:off x="2592388" y="2889250"/>
          <a:ext cx="4410075" cy="871538"/>
        </p:xfrm>
        <a:graphic>
          <a:graphicData uri="http://schemas.openxmlformats.org/presentationml/2006/ole">
            <mc:AlternateContent xmlns:mc="http://schemas.openxmlformats.org/markup-compatibility/2006">
              <mc:Choice xmlns:v="urn:schemas-microsoft-com:vml" Requires="v">
                <p:oleObj spid="_x0000_s22534" name="Denklem" r:id="rId4" imgW="2044440" imgH="507960" progId="Equation.3">
                  <p:embed/>
                </p:oleObj>
              </mc:Choice>
              <mc:Fallback>
                <p:oleObj name="Denklem" r:id="rId4" imgW="2044440" imgH="50796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2388" y="2889250"/>
                        <a:ext cx="4410075" cy="871538"/>
                      </a:xfrm>
                      <a:prstGeom prst="rect">
                        <a:avLst/>
                      </a:prstGeom>
                      <a:solidFill>
                        <a:schemeClr val="tx1"/>
                      </a:solidFill>
                    </p:spPr>
                  </p:pic>
                </p:oleObj>
              </mc:Fallback>
            </mc:AlternateContent>
          </a:graphicData>
        </a:graphic>
      </p:graphicFrame>
      <p:pic>
        <p:nvPicPr>
          <p:cNvPr id="22537" name="Picture 9"/>
          <p:cNvPicPr>
            <a:picLocks noChangeAspect="1" noChangeArrowheads="1"/>
          </p:cNvPicPr>
          <p:nvPr/>
        </p:nvPicPr>
        <p:blipFill>
          <a:blip r:embed="rId6"/>
          <a:srcRect/>
          <a:stretch>
            <a:fillRect/>
          </a:stretch>
        </p:blipFill>
        <p:spPr bwMode="auto">
          <a:xfrm>
            <a:off x="1736725" y="3836988"/>
            <a:ext cx="6076950" cy="29225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7"/>
          <p:cNvSpPr>
            <a:spLocks noGrp="1"/>
          </p:cNvSpPr>
          <p:nvPr>
            <p:ph type="sldNum" sz="quarter" idx="12"/>
          </p:nvPr>
        </p:nvSpPr>
        <p:spPr/>
        <p:txBody>
          <a:bodyPr/>
          <a:lstStyle/>
          <a:p>
            <a:fld id="{EC57AEF3-19E4-4C76-A8DC-1791B8ADA864}" type="slidenum">
              <a:rPr lang="tr-TR"/>
              <a:pPr/>
              <a:t>21</a:t>
            </a:fld>
            <a:endParaRPr lang="tr-TR"/>
          </a:p>
        </p:txBody>
      </p:sp>
      <p:sp>
        <p:nvSpPr>
          <p:cNvPr id="21506" name="Rectangle 2"/>
          <p:cNvSpPr>
            <a:spLocks noGrp="1" noChangeArrowheads="1"/>
          </p:cNvSpPr>
          <p:nvPr>
            <p:ph type="title"/>
          </p:nvPr>
        </p:nvSpPr>
        <p:spPr/>
        <p:txBody>
          <a:bodyPr/>
          <a:lstStyle/>
          <a:p>
            <a:r>
              <a:rPr lang="tr-TR"/>
              <a:t>Faz Modülasyonu (PM)</a:t>
            </a:r>
          </a:p>
        </p:txBody>
      </p:sp>
      <p:sp>
        <p:nvSpPr>
          <p:cNvPr id="21507" name="Rectangle 3"/>
          <p:cNvSpPr>
            <a:spLocks noGrp="1" noChangeArrowheads="1"/>
          </p:cNvSpPr>
          <p:nvPr>
            <p:ph type="body" sz="half" idx="1"/>
          </p:nvPr>
        </p:nvSpPr>
        <p:spPr>
          <a:xfrm>
            <a:off x="0" y="1449388"/>
            <a:ext cx="4678363" cy="3957637"/>
          </a:xfrm>
        </p:spPr>
        <p:txBody>
          <a:bodyPr/>
          <a:lstStyle/>
          <a:p>
            <a:pPr>
              <a:lnSpc>
                <a:spcPct val="90000"/>
              </a:lnSpc>
            </a:pPr>
            <a:r>
              <a:rPr lang="tr-TR" sz="2400" b="1"/>
              <a:t>FM’e çok benzediği için çoğunlukla “</a:t>
            </a:r>
            <a:r>
              <a:rPr lang="tr-TR" sz="2400" b="1">
                <a:solidFill>
                  <a:srgbClr val="FFFF66"/>
                </a:solidFill>
              </a:rPr>
              <a:t>Dolaylı (indirect) FM</a:t>
            </a:r>
            <a:r>
              <a:rPr lang="tr-TR" sz="2400" b="1"/>
              <a:t>” olarakta bilinir.</a:t>
            </a:r>
          </a:p>
          <a:p>
            <a:pPr>
              <a:lnSpc>
                <a:spcPct val="90000"/>
              </a:lnSpc>
            </a:pPr>
            <a:r>
              <a:rPr lang="tr-TR" sz="2400" b="1">
                <a:solidFill>
                  <a:schemeClr val="folHlink"/>
                </a:solidFill>
              </a:rPr>
              <a:t>Taşıyıcı sinyalin faz açısı bilgi sinyaline uygun olarak modüle edilir.</a:t>
            </a:r>
          </a:p>
          <a:p>
            <a:pPr>
              <a:lnSpc>
                <a:spcPct val="90000"/>
              </a:lnSpc>
            </a:pPr>
            <a:r>
              <a:rPr lang="tr-TR" sz="2400" b="1"/>
              <a:t>Modüle edilmiş sinyal aşağıdaki gibi ifade edilir;</a:t>
            </a:r>
          </a:p>
        </p:txBody>
      </p:sp>
      <p:graphicFrame>
        <p:nvGraphicFramePr>
          <p:cNvPr id="21508" name="Object 4"/>
          <p:cNvGraphicFramePr>
            <a:graphicFrameLocks noGrp="1" noChangeAspect="1"/>
          </p:cNvGraphicFramePr>
          <p:nvPr>
            <p:ph sz="quarter" idx="2"/>
          </p:nvPr>
        </p:nvGraphicFramePr>
        <p:xfrm>
          <a:off x="476250" y="5734050"/>
          <a:ext cx="4095750" cy="981075"/>
        </p:xfrm>
        <a:graphic>
          <a:graphicData uri="http://schemas.openxmlformats.org/presentationml/2006/ole">
            <mc:AlternateContent xmlns:mc="http://schemas.openxmlformats.org/markup-compatibility/2006">
              <mc:Choice xmlns:v="urn:schemas-microsoft-com:vml" Requires="v">
                <p:oleObj spid="_x0000_s21510" name="Denklem" r:id="rId4" imgW="2222280" imgH="482400" progId="Equation.3">
                  <p:embed/>
                </p:oleObj>
              </mc:Choice>
              <mc:Fallback>
                <p:oleObj name="Denklem" r:id="rId4" imgW="2222280" imgH="4824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250" y="5734050"/>
                        <a:ext cx="4095750" cy="981075"/>
                      </a:xfrm>
                      <a:prstGeom prst="rect">
                        <a:avLst/>
                      </a:prstGeom>
                      <a:solidFill>
                        <a:schemeClr val="tx1"/>
                      </a:solidFill>
                    </p:spPr>
                  </p:pic>
                </p:oleObj>
              </mc:Fallback>
            </mc:AlternateContent>
          </a:graphicData>
        </a:graphic>
      </p:graphicFrame>
      <p:pic>
        <p:nvPicPr>
          <p:cNvPr id="21513" name="Picture 9"/>
          <p:cNvPicPr>
            <a:picLocks noChangeAspect="1" noChangeArrowheads="1"/>
          </p:cNvPicPr>
          <p:nvPr/>
        </p:nvPicPr>
        <p:blipFill>
          <a:blip r:embed="rId6"/>
          <a:srcRect/>
          <a:stretch>
            <a:fillRect/>
          </a:stretch>
        </p:blipFill>
        <p:spPr bwMode="auto">
          <a:xfrm>
            <a:off x="4706938" y="1449388"/>
            <a:ext cx="4318000" cy="3333750"/>
          </a:xfrm>
          <a:prstGeom prst="rect">
            <a:avLst/>
          </a:prstGeom>
          <a:noFill/>
          <a:ln w="9525">
            <a:noFill/>
            <a:miter lim="800000"/>
            <a:headEnd/>
            <a:tailEnd/>
          </a:ln>
        </p:spPr>
      </p:pic>
      <p:pic>
        <p:nvPicPr>
          <p:cNvPr id="21515" name="Picture 11"/>
          <p:cNvPicPr>
            <a:picLocks noGrp="1" noChangeAspect="1" noChangeArrowheads="1"/>
          </p:cNvPicPr>
          <p:nvPr>
            <p:ph sz="quarter" idx="3"/>
          </p:nvPr>
        </p:nvPicPr>
        <p:blipFill>
          <a:blip r:embed="rId7"/>
          <a:srcRect/>
          <a:stretch>
            <a:fillRect/>
          </a:stretch>
        </p:blipFill>
        <p:spPr>
          <a:xfrm>
            <a:off x="4710113" y="4922838"/>
            <a:ext cx="4318000" cy="1792287"/>
          </a:xfrm>
          <a:noFill/>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7"/>
          <p:cNvSpPr>
            <a:spLocks noGrp="1"/>
          </p:cNvSpPr>
          <p:nvPr>
            <p:ph type="sldNum" sz="quarter" idx="12"/>
          </p:nvPr>
        </p:nvSpPr>
        <p:spPr/>
        <p:txBody>
          <a:bodyPr/>
          <a:lstStyle/>
          <a:p>
            <a:fld id="{5393DB82-57C0-4962-B807-2CCB40AA6A1A}" type="slidenum">
              <a:rPr lang="tr-TR"/>
              <a:pPr/>
              <a:t>22</a:t>
            </a:fld>
            <a:endParaRPr lang="tr-TR"/>
          </a:p>
        </p:txBody>
      </p:sp>
      <p:sp>
        <p:nvSpPr>
          <p:cNvPr id="27650" name="Rectangle 2"/>
          <p:cNvSpPr>
            <a:spLocks noGrp="1" noChangeArrowheads="1"/>
          </p:cNvSpPr>
          <p:nvPr>
            <p:ph type="title"/>
          </p:nvPr>
        </p:nvSpPr>
        <p:spPr/>
        <p:txBody>
          <a:bodyPr/>
          <a:lstStyle/>
          <a:p>
            <a:r>
              <a:rPr lang="tr-TR"/>
              <a:t>ASK (Amplitude Shift Keying)</a:t>
            </a:r>
          </a:p>
        </p:txBody>
      </p:sp>
      <p:sp>
        <p:nvSpPr>
          <p:cNvPr id="27651" name="Rectangle 3"/>
          <p:cNvSpPr>
            <a:spLocks noGrp="1" noChangeArrowheads="1"/>
          </p:cNvSpPr>
          <p:nvPr>
            <p:ph type="body" sz="half" idx="1"/>
          </p:nvPr>
        </p:nvSpPr>
        <p:spPr>
          <a:xfrm>
            <a:off x="296863" y="1538288"/>
            <a:ext cx="8523287" cy="1314450"/>
          </a:xfrm>
        </p:spPr>
        <p:txBody>
          <a:bodyPr/>
          <a:lstStyle/>
          <a:p>
            <a:r>
              <a:rPr lang="tr-TR" sz="2800"/>
              <a:t>Bilgi sinyalindeki ikilik 0 ve 1 ler taşıyıcının </a:t>
            </a:r>
            <a:r>
              <a:rPr lang="tr-TR" sz="2800" b="1">
                <a:solidFill>
                  <a:srgbClr val="66FF33"/>
                </a:solidFill>
              </a:rPr>
              <a:t>genliğine</a:t>
            </a:r>
            <a:r>
              <a:rPr lang="tr-TR" sz="2800"/>
              <a:t> aktarılır.</a:t>
            </a:r>
          </a:p>
        </p:txBody>
      </p:sp>
      <p:pic>
        <p:nvPicPr>
          <p:cNvPr id="27659" name="Picture 11"/>
          <p:cNvPicPr>
            <a:picLocks noGrp="1" noChangeAspect="1" noChangeArrowheads="1"/>
          </p:cNvPicPr>
          <p:nvPr>
            <p:ph sz="quarter" idx="2"/>
          </p:nvPr>
        </p:nvPicPr>
        <p:blipFill>
          <a:blip r:embed="rId4"/>
          <a:srcRect/>
          <a:stretch>
            <a:fillRect/>
          </a:stretch>
        </p:blipFill>
        <p:spPr>
          <a:xfrm>
            <a:off x="476250" y="3159125"/>
            <a:ext cx="8235950" cy="3408363"/>
          </a:xfrm>
          <a:noFill/>
          <a:ln/>
        </p:spPr>
      </p:pic>
      <p:sp>
        <p:nvSpPr>
          <p:cNvPr id="27661" name="Rectangle 13"/>
          <p:cNvSpPr>
            <a:spLocks noChangeArrowheads="1"/>
          </p:cNvSpPr>
          <p:nvPr/>
        </p:nvSpPr>
        <p:spPr bwMode="auto">
          <a:xfrm>
            <a:off x="0" y="31861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7660" name="Object 12"/>
          <p:cNvGraphicFramePr>
            <a:graphicFrameLocks noChangeAspect="1"/>
          </p:cNvGraphicFramePr>
          <p:nvPr/>
        </p:nvGraphicFramePr>
        <p:xfrm>
          <a:off x="5562600" y="2259013"/>
          <a:ext cx="3149600" cy="750887"/>
        </p:xfrm>
        <a:graphic>
          <a:graphicData uri="http://schemas.openxmlformats.org/presentationml/2006/ole">
            <mc:AlternateContent xmlns:mc="http://schemas.openxmlformats.org/markup-compatibility/2006">
              <mc:Choice xmlns:v="urn:schemas-microsoft-com:vml" Requires="v">
                <p:oleObj spid="_x0000_s27662" name="Denklem" r:id="rId5" imgW="1574800" imgH="482600" progId="Equation.3">
                  <p:embed/>
                </p:oleObj>
              </mc:Choice>
              <mc:Fallback>
                <p:oleObj name="Denklem" r:id="rId5" imgW="1574800" imgH="482600" progId="Equation.3">
                  <p:embed/>
                  <p:pic>
                    <p:nvPicPr>
                      <p:cNvPr id="0"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2600" y="2259013"/>
                        <a:ext cx="3149600" cy="750887"/>
                      </a:xfrm>
                      <a:prstGeom prst="rect">
                        <a:avLst/>
                      </a:prstGeom>
                      <a:solidFill>
                        <a:schemeClr val="tx1"/>
                      </a:solidFill>
                    </p:spPr>
                  </p:pic>
                </p:oleObj>
              </mc:Fallback>
            </mc:AlternateContent>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6"/>
          <p:cNvSpPr>
            <a:spLocks noGrp="1"/>
          </p:cNvSpPr>
          <p:nvPr>
            <p:ph type="sldNum" sz="quarter" idx="12"/>
          </p:nvPr>
        </p:nvSpPr>
        <p:spPr/>
        <p:txBody>
          <a:bodyPr/>
          <a:lstStyle/>
          <a:p>
            <a:fld id="{E3DBBB0F-ACE4-490A-A12D-3E10D1D00B58}" type="slidenum">
              <a:rPr lang="tr-TR"/>
              <a:pPr/>
              <a:t>23</a:t>
            </a:fld>
            <a:endParaRPr lang="tr-TR"/>
          </a:p>
        </p:txBody>
      </p:sp>
      <p:sp>
        <p:nvSpPr>
          <p:cNvPr id="29698" name="Rectangle 2"/>
          <p:cNvSpPr>
            <a:spLocks noGrp="1" noChangeArrowheads="1"/>
          </p:cNvSpPr>
          <p:nvPr>
            <p:ph type="title"/>
          </p:nvPr>
        </p:nvSpPr>
        <p:spPr/>
        <p:txBody>
          <a:bodyPr/>
          <a:lstStyle/>
          <a:p>
            <a:r>
              <a:rPr lang="tr-TR"/>
              <a:t>FSK (Frequency Shift Keying)</a:t>
            </a:r>
          </a:p>
        </p:txBody>
      </p:sp>
      <p:sp>
        <p:nvSpPr>
          <p:cNvPr id="29706" name="Rectangle 10"/>
          <p:cNvSpPr>
            <a:spLocks noGrp="1" noChangeArrowheads="1"/>
          </p:cNvSpPr>
          <p:nvPr>
            <p:ph type="body" sz="half" idx="1"/>
          </p:nvPr>
        </p:nvSpPr>
        <p:spPr>
          <a:xfrm>
            <a:off x="301625" y="1358900"/>
            <a:ext cx="8567738" cy="2070100"/>
          </a:xfrm>
          <a:noFill/>
          <a:ln/>
        </p:spPr>
        <p:txBody>
          <a:bodyPr/>
          <a:lstStyle/>
          <a:p>
            <a:r>
              <a:rPr lang="tr-TR" sz="2800"/>
              <a:t>Bilgi sinyalindeki lojik 0 ve 1 ler taşıyıcının </a:t>
            </a:r>
            <a:r>
              <a:rPr lang="tr-TR" sz="2800" b="1">
                <a:solidFill>
                  <a:srgbClr val="FF3300"/>
                </a:solidFill>
              </a:rPr>
              <a:t>frekansına</a:t>
            </a:r>
            <a:r>
              <a:rPr lang="tr-TR" sz="2800"/>
              <a:t> aktarılır.</a:t>
            </a:r>
          </a:p>
        </p:txBody>
      </p:sp>
      <p:pic>
        <p:nvPicPr>
          <p:cNvPr id="29715" name="Picture 19"/>
          <p:cNvPicPr>
            <a:picLocks noGrp="1" noChangeAspect="1" noChangeArrowheads="1"/>
          </p:cNvPicPr>
          <p:nvPr>
            <p:ph sz="half" idx="2"/>
          </p:nvPr>
        </p:nvPicPr>
        <p:blipFill>
          <a:blip r:embed="rId4"/>
          <a:srcRect/>
          <a:stretch>
            <a:fillRect/>
          </a:stretch>
        </p:blipFill>
        <p:spPr>
          <a:xfrm>
            <a:off x="533400" y="3024188"/>
            <a:ext cx="8088313" cy="3579812"/>
          </a:xfrm>
          <a:noFill/>
          <a:ln/>
        </p:spPr>
      </p:pic>
      <p:sp>
        <p:nvSpPr>
          <p:cNvPr id="29718" name="Rectangle 22"/>
          <p:cNvSpPr>
            <a:spLocks noChangeArrowheads="1"/>
          </p:cNvSpPr>
          <p:nvPr/>
        </p:nvSpPr>
        <p:spPr bwMode="auto">
          <a:xfrm>
            <a:off x="0" y="31861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9717" name="Object 21"/>
          <p:cNvGraphicFramePr>
            <a:graphicFrameLocks noChangeAspect="1"/>
          </p:cNvGraphicFramePr>
          <p:nvPr/>
        </p:nvGraphicFramePr>
        <p:xfrm>
          <a:off x="5246688" y="2168525"/>
          <a:ext cx="3375025" cy="792163"/>
        </p:xfrm>
        <a:graphic>
          <a:graphicData uri="http://schemas.openxmlformats.org/presentationml/2006/ole">
            <mc:AlternateContent xmlns:mc="http://schemas.openxmlformats.org/markup-compatibility/2006">
              <mc:Choice xmlns:v="urn:schemas-microsoft-com:vml" Requires="v">
                <p:oleObj spid="_x0000_s29719" name="Denklem" r:id="rId5" imgW="1905000" imgH="482600" progId="Equation.3">
                  <p:embed/>
                </p:oleObj>
              </mc:Choice>
              <mc:Fallback>
                <p:oleObj name="Denklem" r:id="rId5" imgW="1905000" imgH="482600" progId="Equation.3">
                  <p:embed/>
                  <p:pic>
                    <p:nvPicPr>
                      <p:cNvPr id="0"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46688" y="2168525"/>
                        <a:ext cx="3375025" cy="792163"/>
                      </a:xfrm>
                      <a:prstGeom prst="rect">
                        <a:avLst/>
                      </a:prstGeom>
                      <a:solidFill>
                        <a:schemeClr val="tx1"/>
                      </a:solidFill>
                    </p:spPr>
                  </p:pic>
                </p:oleObj>
              </mc:Fallback>
            </mc:AlternateContent>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6"/>
          <p:cNvSpPr>
            <a:spLocks noGrp="1"/>
          </p:cNvSpPr>
          <p:nvPr>
            <p:ph type="sldNum" sz="quarter" idx="12"/>
          </p:nvPr>
        </p:nvSpPr>
        <p:spPr/>
        <p:txBody>
          <a:bodyPr/>
          <a:lstStyle/>
          <a:p>
            <a:fld id="{549DFEEF-5531-4501-A74E-212EEFA7695D}" type="slidenum">
              <a:rPr lang="tr-TR"/>
              <a:pPr/>
              <a:t>24</a:t>
            </a:fld>
            <a:endParaRPr lang="tr-TR"/>
          </a:p>
        </p:txBody>
      </p:sp>
      <p:sp>
        <p:nvSpPr>
          <p:cNvPr id="28674" name="Rectangle 2"/>
          <p:cNvSpPr>
            <a:spLocks noGrp="1" noChangeArrowheads="1"/>
          </p:cNvSpPr>
          <p:nvPr>
            <p:ph type="title"/>
          </p:nvPr>
        </p:nvSpPr>
        <p:spPr/>
        <p:txBody>
          <a:bodyPr/>
          <a:lstStyle/>
          <a:p>
            <a:r>
              <a:rPr lang="tr-TR"/>
              <a:t>PSK (Phase Shift Keying)</a:t>
            </a:r>
          </a:p>
        </p:txBody>
      </p:sp>
      <p:sp>
        <p:nvSpPr>
          <p:cNvPr id="28675" name="Rectangle 3"/>
          <p:cNvSpPr>
            <a:spLocks noGrp="1" noChangeArrowheads="1"/>
          </p:cNvSpPr>
          <p:nvPr>
            <p:ph type="body" sz="half" idx="1"/>
          </p:nvPr>
        </p:nvSpPr>
        <p:spPr>
          <a:xfrm>
            <a:off x="296863" y="1449388"/>
            <a:ext cx="8415337" cy="1393825"/>
          </a:xfrm>
        </p:spPr>
        <p:txBody>
          <a:bodyPr/>
          <a:lstStyle/>
          <a:p>
            <a:r>
              <a:rPr lang="tr-TR" sz="2800"/>
              <a:t>Bilgi sinyalindeki lojik 0 ve 1 ler taşıyıcının </a:t>
            </a:r>
            <a:r>
              <a:rPr lang="tr-TR" sz="2800" b="1">
                <a:solidFill>
                  <a:srgbClr val="0099FF"/>
                </a:solidFill>
              </a:rPr>
              <a:t>fazına</a:t>
            </a:r>
            <a:r>
              <a:rPr lang="tr-TR" sz="2800"/>
              <a:t> aktarılır.</a:t>
            </a:r>
          </a:p>
        </p:txBody>
      </p:sp>
      <p:pic>
        <p:nvPicPr>
          <p:cNvPr id="28684" name="Picture 12"/>
          <p:cNvPicPr>
            <a:picLocks noGrp="1" noChangeAspect="1" noChangeArrowheads="1"/>
          </p:cNvPicPr>
          <p:nvPr>
            <p:ph sz="half" idx="2"/>
          </p:nvPr>
        </p:nvPicPr>
        <p:blipFill>
          <a:blip r:embed="rId4"/>
          <a:srcRect/>
          <a:stretch>
            <a:fillRect/>
          </a:stretch>
        </p:blipFill>
        <p:spPr>
          <a:xfrm>
            <a:off x="341313" y="2979738"/>
            <a:ext cx="8359775" cy="3479800"/>
          </a:xfrm>
          <a:noFill/>
          <a:ln/>
        </p:spPr>
      </p:pic>
      <p:sp>
        <p:nvSpPr>
          <p:cNvPr id="28687" name="Rectangle 15"/>
          <p:cNvSpPr>
            <a:spLocks noChangeArrowheads="1"/>
          </p:cNvSpPr>
          <p:nvPr/>
        </p:nvSpPr>
        <p:spPr bwMode="auto">
          <a:xfrm>
            <a:off x="0" y="31861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8686" name="Object 14"/>
          <p:cNvGraphicFramePr>
            <a:graphicFrameLocks noChangeAspect="1"/>
          </p:cNvGraphicFramePr>
          <p:nvPr/>
        </p:nvGraphicFramePr>
        <p:xfrm>
          <a:off x="5651500" y="2124075"/>
          <a:ext cx="3060700" cy="784225"/>
        </p:xfrm>
        <a:graphic>
          <a:graphicData uri="http://schemas.openxmlformats.org/presentationml/2006/ole">
            <mc:AlternateContent xmlns:mc="http://schemas.openxmlformats.org/markup-compatibility/2006">
              <mc:Choice xmlns:v="urn:schemas-microsoft-com:vml" Requires="v">
                <p:oleObj spid="_x0000_s28688" name="Denklem" r:id="rId5" imgW="1892300" imgH="482600" progId="Equation.3">
                  <p:embed/>
                </p:oleObj>
              </mc:Choice>
              <mc:Fallback>
                <p:oleObj name="Denklem" r:id="rId5" imgW="1892300" imgH="482600" progId="Equation.3">
                  <p:embed/>
                  <p:pic>
                    <p:nvPicPr>
                      <p:cNvPr id="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1500" y="2124075"/>
                        <a:ext cx="3060700" cy="784225"/>
                      </a:xfrm>
                      <a:prstGeom prst="rect">
                        <a:avLst/>
                      </a:prstGeom>
                      <a:solidFill>
                        <a:schemeClr val="tx1"/>
                      </a:solidFill>
                    </p:spPr>
                  </p:pic>
                </p:oleObj>
              </mc:Fallback>
            </mc:AlternateContent>
          </a:graphicData>
        </a:graphic>
      </p:graphicFrame>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CCA71769-4CC1-44A0-AACB-60F58998E974}" type="slidenum">
              <a:rPr lang="tr-TR"/>
              <a:pPr/>
              <a:t>25</a:t>
            </a:fld>
            <a:endParaRPr lang="tr-TR"/>
          </a:p>
        </p:txBody>
      </p:sp>
      <p:sp>
        <p:nvSpPr>
          <p:cNvPr id="121858" name="Rectangle 2"/>
          <p:cNvSpPr>
            <a:spLocks noGrp="1" noChangeArrowheads="1"/>
          </p:cNvSpPr>
          <p:nvPr>
            <p:ph type="title"/>
          </p:nvPr>
        </p:nvSpPr>
        <p:spPr/>
        <p:txBody>
          <a:bodyPr/>
          <a:lstStyle/>
          <a:p>
            <a:r>
              <a:rPr lang="tr-TR"/>
              <a:t>Darbe Modülasyonu (PM)</a:t>
            </a:r>
          </a:p>
        </p:txBody>
      </p:sp>
      <p:sp>
        <p:nvSpPr>
          <p:cNvPr id="121859" name="Rectangle 3"/>
          <p:cNvSpPr>
            <a:spLocks noGrp="1" noChangeArrowheads="1"/>
          </p:cNvSpPr>
          <p:nvPr>
            <p:ph type="body" sz="half" idx="1"/>
          </p:nvPr>
        </p:nvSpPr>
        <p:spPr>
          <a:xfrm>
            <a:off x="161925" y="1223963"/>
            <a:ext cx="8820150" cy="3419475"/>
          </a:xfrm>
        </p:spPr>
        <p:txBody>
          <a:bodyPr/>
          <a:lstStyle/>
          <a:p>
            <a:pPr algn="just">
              <a:lnSpc>
                <a:spcPct val="80000"/>
              </a:lnSpc>
            </a:pPr>
            <a:r>
              <a:rPr lang="tr-TR" sz="2000" b="1"/>
              <a:t>Taşıyıcı sürekli bir sinyal olmayıp darbeli bir kare dalgaya benzer.</a:t>
            </a:r>
          </a:p>
          <a:p>
            <a:pPr algn="just">
              <a:lnSpc>
                <a:spcPct val="80000"/>
              </a:lnSpc>
            </a:pPr>
            <a:r>
              <a:rPr lang="tr-TR" sz="2000" b="1"/>
              <a:t>En büyük özelliği bilginin temel bantta kalması ve daha yüksek bir frekanslı bir taşıyıcıya çevrilmemesidir.</a:t>
            </a:r>
          </a:p>
          <a:p>
            <a:pPr algn="just">
              <a:lnSpc>
                <a:spcPct val="80000"/>
              </a:lnSpc>
            </a:pPr>
            <a:r>
              <a:rPr lang="tr-TR" sz="2000" b="1"/>
              <a:t>Genellikle nicelemeli ve nicelemesiz olmak üzere iki kategoriye ayrılır.</a:t>
            </a:r>
          </a:p>
          <a:p>
            <a:pPr algn="just">
              <a:lnSpc>
                <a:spcPct val="80000"/>
              </a:lnSpc>
            </a:pPr>
            <a:r>
              <a:rPr lang="tr-TR" sz="2000" b="1"/>
              <a:t>Her iki kategoride de darbenin değiştirilebilen 3 parametrsi vardır: Darbenin </a:t>
            </a:r>
            <a:r>
              <a:rPr lang="tr-TR" sz="2000" b="1">
                <a:solidFill>
                  <a:srgbClr val="FFFF66"/>
                </a:solidFill>
              </a:rPr>
              <a:t>uzunluğu</a:t>
            </a:r>
            <a:r>
              <a:rPr lang="tr-TR" sz="2000" b="1"/>
              <a:t>, </a:t>
            </a:r>
            <a:r>
              <a:rPr lang="tr-TR" sz="2000" b="1">
                <a:solidFill>
                  <a:srgbClr val="0099FF"/>
                </a:solidFill>
              </a:rPr>
              <a:t>yüksekliği</a:t>
            </a:r>
            <a:r>
              <a:rPr lang="tr-TR" sz="2000" b="1"/>
              <a:t> ve </a:t>
            </a:r>
            <a:r>
              <a:rPr lang="tr-TR" sz="2000" b="1">
                <a:solidFill>
                  <a:srgbClr val="66FF33"/>
                </a:solidFill>
              </a:rPr>
              <a:t>konumu</a:t>
            </a:r>
            <a:r>
              <a:rPr lang="tr-TR" sz="2000" b="1"/>
              <a:t>.</a:t>
            </a:r>
          </a:p>
          <a:p>
            <a:pPr algn="just">
              <a:lnSpc>
                <a:spcPct val="80000"/>
              </a:lnSpc>
            </a:pPr>
            <a:r>
              <a:rPr lang="tr-TR" sz="2000" b="1"/>
              <a:t>Başka bir avantajı: sürekli (AM,FM,PM gibi) bir modülasyon ile birleştirildiğinde çok kanallı bir iletişim sistemi gerçekleştirilebilir.</a:t>
            </a:r>
          </a:p>
        </p:txBody>
      </p:sp>
      <p:pic>
        <p:nvPicPr>
          <p:cNvPr id="121860" name="Picture 4"/>
          <p:cNvPicPr>
            <a:picLocks noGrp="1" noChangeAspect="1" noChangeArrowheads="1"/>
          </p:cNvPicPr>
          <p:nvPr>
            <p:ph sz="half" idx="2"/>
          </p:nvPr>
        </p:nvPicPr>
        <p:blipFill>
          <a:blip r:embed="rId3">
            <a:lum contrast="24000"/>
          </a:blip>
          <a:srcRect/>
          <a:stretch>
            <a:fillRect/>
          </a:stretch>
        </p:blipFill>
        <p:spPr>
          <a:xfrm>
            <a:off x="1962150" y="4540250"/>
            <a:ext cx="5807075" cy="2263775"/>
          </a:xfrm>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420F122-F817-4CB0-B1F4-953BE69B3391}" type="slidenum">
              <a:rPr lang="tr-TR"/>
              <a:pPr/>
              <a:t>26</a:t>
            </a:fld>
            <a:endParaRPr lang="tr-TR"/>
          </a:p>
        </p:txBody>
      </p:sp>
      <p:sp>
        <p:nvSpPr>
          <p:cNvPr id="236546" name="Rectangle 2"/>
          <p:cNvSpPr>
            <a:spLocks noGrp="1" noChangeArrowheads="1"/>
          </p:cNvSpPr>
          <p:nvPr>
            <p:ph type="title"/>
          </p:nvPr>
        </p:nvSpPr>
        <p:spPr/>
        <p:txBody>
          <a:bodyPr/>
          <a:lstStyle/>
          <a:p>
            <a:r>
              <a:rPr lang="tr-TR"/>
              <a:t>Darbe Modülasyonu (PM)</a:t>
            </a:r>
          </a:p>
        </p:txBody>
      </p:sp>
      <p:sp>
        <p:nvSpPr>
          <p:cNvPr id="236547" name="Rectangle 3"/>
          <p:cNvSpPr>
            <a:spLocks noGrp="1" noChangeArrowheads="1"/>
          </p:cNvSpPr>
          <p:nvPr>
            <p:ph type="body" idx="1"/>
          </p:nvPr>
        </p:nvSpPr>
        <p:spPr>
          <a:xfrm>
            <a:off x="161925" y="1179513"/>
            <a:ext cx="8775700" cy="5445125"/>
          </a:xfrm>
        </p:spPr>
        <p:txBody>
          <a:bodyPr/>
          <a:lstStyle/>
          <a:p>
            <a:pPr algn="just">
              <a:lnSpc>
                <a:spcPct val="80000"/>
              </a:lnSpc>
            </a:pPr>
            <a:r>
              <a:rPr lang="tr-TR" sz="1400" b="1"/>
              <a:t>Darbe modülasyonunda, taşıyıcının darbe katarı olması nedeniyle, sürekli dalga modülasyonuna göre üstünlükleri şöyle özetlenebilir:</a:t>
            </a:r>
          </a:p>
          <a:p>
            <a:pPr algn="just">
              <a:lnSpc>
                <a:spcPct val="80000"/>
              </a:lnSpc>
            </a:pPr>
            <a:endParaRPr lang="tr-TR" sz="1400" b="1"/>
          </a:p>
          <a:p>
            <a:pPr lvl="1" algn="just">
              <a:lnSpc>
                <a:spcPct val="80000"/>
              </a:lnSpc>
            </a:pPr>
            <a:r>
              <a:rPr lang="tr-TR" sz="1200">
                <a:solidFill>
                  <a:schemeClr val="tx2"/>
                </a:solidFill>
              </a:rPr>
              <a:t>Darbe modülasyonunda iletilen güç yalnız kısa darbeler içinde yoğunlaşmıştır. Sürekli dalga modülasyonundaki gibi sürekli olarak dağılmamıştır.</a:t>
            </a:r>
          </a:p>
          <a:p>
            <a:pPr lvl="1" algn="just">
              <a:lnSpc>
                <a:spcPct val="80000"/>
              </a:lnSpc>
            </a:pPr>
            <a:r>
              <a:rPr lang="tr-TR" sz="1200">
                <a:solidFill>
                  <a:schemeClr val="hlink"/>
                </a:solidFill>
              </a:rPr>
              <a:t>Darbeler arasındaki boşluklar, diğer mesajlara ait örneklerle doldurularak, tek bir haberleşme sistemi üzerinden birden fazla mesaj işaretinin iletilmesi sağlanabilir.</a:t>
            </a:r>
          </a:p>
          <a:p>
            <a:pPr lvl="1" algn="just">
              <a:lnSpc>
                <a:spcPct val="80000"/>
              </a:lnSpc>
            </a:pPr>
            <a:r>
              <a:rPr lang="tr-TR" sz="1200">
                <a:solidFill>
                  <a:schemeClr val="folHlink"/>
                </a:solidFill>
              </a:rPr>
              <a:t>İşlemler ayrık türden işaretlerle yapıldığı için, son yıllarda tümleşik devre teknolojisindeki büyük gelişmeler, sayısal haberleşme devrelerinin gerçekleşmesini kolaylaştırmıştır.</a:t>
            </a:r>
          </a:p>
          <a:p>
            <a:pPr lvl="1" algn="just">
              <a:lnSpc>
                <a:spcPct val="80000"/>
              </a:lnSpc>
            </a:pPr>
            <a:r>
              <a:rPr lang="tr-TR" sz="1200">
                <a:solidFill>
                  <a:srgbClr val="EDA269"/>
                </a:solidFill>
              </a:rPr>
              <a:t>Sayısal işaret işleme tekniklerindeki ilerlemeler, sayısal işaretlerin daha yaygın kullanılmasına neden olmuştur.</a:t>
            </a:r>
          </a:p>
          <a:p>
            <a:pPr lvl="1" algn="just">
              <a:lnSpc>
                <a:spcPct val="80000"/>
              </a:lnSpc>
            </a:pPr>
            <a:r>
              <a:rPr lang="tr-TR" sz="1200">
                <a:solidFill>
                  <a:schemeClr val="accent1"/>
                </a:solidFill>
              </a:rPr>
              <a:t>Bazı darbe modülasyonlu sistemler gürültü ve diğer bozucu işaretler açısından sürekli dalga haberleşmesinden daha güvenilir bulunmaktadır.</a:t>
            </a:r>
          </a:p>
          <a:p>
            <a:pPr algn="just">
              <a:lnSpc>
                <a:spcPct val="80000"/>
              </a:lnSpc>
              <a:buFont typeface="Wingdings" pitchFamily="2" charset="2"/>
              <a:buNone/>
            </a:pPr>
            <a:endParaRPr lang="tr-TR" sz="1400">
              <a:solidFill>
                <a:schemeClr val="accent1"/>
              </a:solidFill>
            </a:endParaRPr>
          </a:p>
          <a:p>
            <a:pPr algn="just">
              <a:lnSpc>
                <a:spcPct val="80000"/>
              </a:lnSpc>
            </a:pPr>
            <a:r>
              <a:rPr lang="tr-TR" sz="1400" b="1"/>
              <a:t>Sürekli dalga modülasyonu ile darbe modülasyonu arasındaki bir diğer önemli bir fark da, modüle edilmemiş dalga katarının çok önemli miktarda alçak frekans bileşenleri hatta doğru akım bileşeni içermesidir. Bu nedenle, modüle edilmiş dalgaların belirli bir frekans bandına sahip kanallardan iletilebilmesi için ikinci bir modülasyon işlemine ihtiyaç duyulur.  Bu yüksek frekanslı kanallarda bir sürekli dalga modülasyonu, örneğin FM kullanılabilir. Bir kablo üzerinden yapılan iletimde ise, daha farklı modülasyon yöntemleri kullanılır.</a:t>
            </a:r>
          </a:p>
          <a:p>
            <a:pPr algn="just">
              <a:lnSpc>
                <a:spcPct val="80000"/>
              </a:lnSpc>
              <a:buFont typeface="Wingdings" pitchFamily="2" charset="2"/>
              <a:buNone/>
            </a:pPr>
            <a:endParaRPr lang="tr-TR" sz="1400" b="1"/>
          </a:p>
          <a:p>
            <a:pPr algn="just">
              <a:lnSpc>
                <a:spcPct val="80000"/>
              </a:lnSpc>
            </a:pPr>
            <a:r>
              <a:rPr lang="tr-TR" sz="1400" b="1">
                <a:solidFill>
                  <a:schemeClr val="folHlink"/>
                </a:solidFill>
              </a:rPr>
              <a:t>Darbe modülasyonunda değiştirilebilen 3 parametre vardır:</a:t>
            </a:r>
          </a:p>
          <a:p>
            <a:pPr lvl="1" algn="just">
              <a:lnSpc>
                <a:spcPct val="80000"/>
              </a:lnSpc>
            </a:pPr>
            <a:r>
              <a:rPr lang="tr-TR" sz="1200">
                <a:solidFill>
                  <a:schemeClr val="hlink"/>
                </a:solidFill>
              </a:rPr>
              <a:t>Darbenin uzunluğu,</a:t>
            </a:r>
          </a:p>
          <a:p>
            <a:pPr lvl="1" algn="just">
              <a:lnSpc>
                <a:spcPct val="80000"/>
              </a:lnSpc>
            </a:pPr>
            <a:r>
              <a:rPr lang="tr-TR" sz="1200">
                <a:solidFill>
                  <a:schemeClr val="folHlink"/>
                </a:solidFill>
              </a:rPr>
              <a:t>Yüksekliği (genliği) ve</a:t>
            </a:r>
          </a:p>
          <a:p>
            <a:pPr lvl="1" algn="just">
              <a:lnSpc>
                <a:spcPct val="80000"/>
              </a:lnSpc>
            </a:pPr>
            <a:r>
              <a:rPr lang="tr-TR" sz="1200">
                <a:solidFill>
                  <a:schemeClr val="hlink"/>
                </a:solidFill>
              </a:rPr>
              <a:t>Konumu</a:t>
            </a:r>
          </a:p>
          <a:p>
            <a:pPr algn="just">
              <a:lnSpc>
                <a:spcPct val="80000"/>
              </a:lnSpc>
              <a:buFont typeface="Wingdings" pitchFamily="2" charset="2"/>
              <a:buNone/>
            </a:pPr>
            <a:endParaRPr lang="tr-TR" sz="1400">
              <a:solidFill>
                <a:schemeClr val="hlink"/>
              </a:solidFill>
            </a:endParaRPr>
          </a:p>
          <a:p>
            <a:pPr algn="just">
              <a:lnSpc>
                <a:spcPct val="80000"/>
              </a:lnSpc>
            </a:pPr>
            <a:r>
              <a:rPr lang="tr-TR" sz="1400" b="1"/>
              <a:t>Darbe modülasyonu gerçekleştirilirken, ilk önemli adım; verilen bir mesaj işaretini ayrık örneklerden oluşan değerlere dönüştürme (örnekleme) işlemidir.</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fld id="{25E3A575-A941-498E-B040-8A7FBE06DEBC}" type="slidenum">
              <a:rPr lang="tr-TR"/>
              <a:pPr/>
              <a:t>27</a:t>
            </a:fld>
            <a:endParaRPr lang="tr-TR"/>
          </a:p>
        </p:txBody>
      </p:sp>
      <p:sp>
        <p:nvSpPr>
          <p:cNvPr id="26626" name="Rectangle 2"/>
          <p:cNvSpPr>
            <a:spLocks noGrp="1" noChangeArrowheads="1"/>
          </p:cNvSpPr>
          <p:nvPr>
            <p:ph type="title"/>
          </p:nvPr>
        </p:nvSpPr>
        <p:spPr/>
        <p:txBody>
          <a:bodyPr/>
          <a:lstStyle/>
          <a:p>
            <a:r>
              <a:rPr lang="tr-TR"/>
              <a:t>Örnekleme Teoremi</a:t>
            </a:r>
          </a:p>
        </p:txBody>
      </p:sp>
      <p:sp>
        <p:nvSpPr>
          <p:cNvPr id="26627" name="Rectangle 3"/>
          <p:cNvSpPr>
            <a:spLocks noGrp="1" noChangeArrowheads="1"/>
          </p:cNvSpPr>
          <p:nvPr>
            <p:ph type="body" idx="1"/>
          </p:nvPr>
        </p:nvSpPr>
        <p:spPr>
          <a:xfrm>
            <a:off x="206375" y="1179513"/>
            <a:ext cx="8775700" cy="5535612"/>
          </a:xfrm>
        </p:spPr>
        <p:txBody>
          <a:bodyPr/>
          <a:lstStyle/>
          <a:p>
            <a:pPr algn="just">
              <a:lnSpc>
                <a:spcPct val="90000"/>
              </a:lnSpc>
            </a:pPr>
            <a:r>
              <a:rPr lang="tr-TR" sz="2000"/>
              <a:t>Bu teorem </a:t>
            </a:r>
            <a:r>
              <a:rPr lang="tr-TR" sz="2000" b="1">
                <a:solidFill>
                  <a:srgbClr val="66FF33"/>
                </a:solidFill>
              </a:rPr>
              <a:t>Shannon</a:t>
            </a:r>
            <a:r>
              <a:rPr lang="tr-TR" sz="2000"/>
              <a:t> örnekleme teoremi veya </a:t>
            </a:r>
            <a:r>
              <a:rPr lang="tr-TR" sz="2000" b="1">
                <a:solidFill>
                  <a:srgbClr val="66FF33"/>
                </a:solidFill>
              </a:rPr>
              <a:t>Nyquist</a:t>
            </a:r>
            <a:r>
              <a:rPr lang="tr-TR" sz="2000"/>
              <a:t> örnekleme teoremi olarak da adlandırılır.</a:t>
            </a:r>
          </a:p>
          <a:p>
            <a:pPr algn="just">
              <a:lnSpc>
                <a:spcPct val="90000"/>
              </a:lnSpc>
            </a:pPr>
            <a:r>
              <a:rPr lang="tr-TR" sz="2000">
                <a:solidFill>
                  <a:schemeClr val="folHlink"/>
                </a:solidFill>
              </a:rPr>
              <a:t>Teorem temel olarak sınırlı bantlı bir x(t) analog işaretinin yeniden ve bozulmadan elde edilebilmesi için örnekleme işleminin nasıl olması gerektiğini açıklar.</a:t>
            </a:r>
          </a:p>
          <a:p>
            <a:pPr algn="just">
              <a:lnSpc>
                <a:spcPct val="90000"/>
              </a:lnSpc>
            </a:pPr>
            <a:r>
              <a:rPr lang="tr-TR" sz="2000" b="1">
                <a:solidFill>
                  <a:srgbClr val="66FF33"/>
                </a:solidFill>
              </a:rPr>
              <a:t>Örnekleme teoremi;</a:t>
            </a:r>
            <a:r>
              <a:rPr lang="tr-TR" sz="2000"/>
              <a:t> </a:t>
            </a:r>
            <a:r>
              <a:rPr lang="tr-TR" sz="2000" b="1" i="1"/>
              <a:t>W</a:t>
            </a:r>
            <a:r>
              <a:rPr lang="tr-TR" sz="2000"/>
              <a:t> frekansı ile bandı sınırlı bir </a:t>
            </a:r>
            <a:r>
              <a:rPr lang="tr-TR" sz="2000" b="1" i="1"/>
              <a:t>x(t)</a:t>
            </a:r>
            <a:r>
              <a:rPr lang="tr-TR" sz="2000"/>
              <a:t> işaretinden eşit </a:t>
            </a:r>
            <a:r>
              <a:rPr lang="tr-TR" sz="2000" b="1" i="1"/>
              <a:t>T</a:t>
            </a:r>
            <a:r>
              <a:rPr lang="tr-TR" sz="2000"/>
              <a:t> zaman aralıklarında alınan </a:t>
            </a:r>
            <a:r>
              <a:rPr lang="tr-TR" sz="2000" b="1" i="1"/>
              <a:t>x(nT)</a:t>
            </a:r>
            <a:r>
              <a:rPr lang="tr-TR" sz="2000"/>
              <a:t> örnek değerleri kullanılarak, işaretin tekrar ve bozulmasız olarak elde edilmesi için gerek ve yeter koşul</a:t>
            </a:r>
          </a:p>
          <a:p>
            <a:pPr algn="just">
              <a:lnSpc>
                <a:spcPct val="90000"/>
              </a:lnSpc>
            </a:pPr>
            <a:endParaRPr lang="tr-TR" sz="2000"/>
          </a:p>
          <a:p>
            <a:pPr algn="just">
              <a:lnSpc>
                <a:spcPct val="90000"/>
              </a:lnSpc>
            </a:pPr>
            <a:endParaRPr lang="tr-TR" sz="2000"/>
          </a:p>
          <a:p>
            <a:pPr algn="just">
              <a:lnSpc>
                <a:spcPct val="90000"/>
              </a:lnSpc>
            </a:pPr>
            <a:r>
              <a:rPr lang="tr-TR" sz="2000"/>
              <a:t> </a:t>
            </a:r>
            <a:r>
              <a:rPr lang="tr-TR" sz="2000">
                <a:solidFill>
                  <a:schemeClr val="folHlink"/>
                </a:solidFill>
              </a:rPr>
              <a:t>Bu koşul altında </a:t>
            </a:r>
            <a:r>
              <a:rPr lang="tr-TR" sz="2000" b="1" i="1">
                <a:solidFill>
                  <a:schemeClr val="folHlink"/>
                </a:solidFill>
              </a:rPr>
              <a:t>x(t)</a:t>
            </a:r>
            <a:r>
              <a:rPr lang="tr-TR" sz="2000">
                <a:solidFill>
                  <a:schemeClr val="folHlink"/>
                </a:solidFill>
              </a:rPr>
              <a:t> işareti</a:t>
            </a:r>
          </a:p>
          <a:p>
            <a:pPr algn="just">
              <a:lnSpc>
                <a:spcPct val="90000"/>
              </a:lnSpc>
              <a:buFont typeface="Wingdings" pitchFamily="2" charset="2"/>
              <a:buNone/>
            </a:pPr>
            <a:r>
              <a:rPr lang="tr-TR" sz="2000">
                <a:solidFill>
                  <a:schemeClr val="folHlink"/>
                </a:solidFill>
              </a:rPr>
              <a:t>     ifadesinden elde edilebilir.</a:t>
            </a:r>
          </a:p>
          <a:p>
            <a:pPr algn="just">
              <a:lnSpc>
                <a:spcPct val="90000"/>
              </a:lnSpc>
              <a:buFont typeface="Wingdings" pitchFamily="2" charset="2"/>
              <a:buNone/>
            </a:pPr>
            <a:endParaRPr lang="tr-TR" sz="2000">
              <a:solidFill>
                <a:schemeClr val="folHlink"/>
              </a:solidFill>
            </a:endParaRPr>
          </a:p>
          <a:p>
            <a:pPr algn="just">
              <a:lnSpc>
                <a:spcPct val="90000"/>
              </a:lnSpc>
              <a:buFont typeface="Wingdings" pitchFamily="2" charset="2"/>
              <a:buNone/>
            </a:pPr>
            <a:endParaRPr lang="tr-TR" sz="2000">
              <a:solidFill>
                <a:schemeClr val="folHlink"/>
              </a:solidFill>
            </a:endParaRPr>
          </a:p>
          <a:p>
            <a:pPr algn="just">
              <a:lnSpc>
                <a:spcPct val="90000"/>
              </a:lnSpc>
            </a:pPr>
            <a:r>
              <a:rPr lang="tr-TR" sz="2000"/>
              <a:t>Gerekenden daha düşük bir frekansla örnekleme yapılırsa bu durumda </a:t>
            </a:r>
            <a:r>
              <a:rPr lang="tr-TR" sz="2000" b="1">
                <a:solidFill>
                  <a:srgbClr val="66FF33"/>
                </a:solidFill>
              </a:rPr>
              <a:t>“katlanma”</a:t>
            </a:r>
            <a:r>
              <a:rPr lang="tr-TR" sz="2000"/>
              <a:t> oluşur.</a:t>
            </a:r>
          </a:p>
        </p:txBody>
      </p:sp>
      <p:sp>
        <p:nvSpPr>
          <p:cNvPr id="26629" name="Rectangle 5"/>
          <p:cNvSpPr>
            <a:spLocks noChangeArrowheads="1"/>
          </p:cNvSpPr>
          <p:nvPr/>
        </p:nvSpPr>
        <p:spPr bwMode="auto">
          <a:xfrm>
            <a:off x="0" y="323373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6628" name="Object 4"/>
          <p:cNvGraphicFramePr>
            <a:graphicFrameLocks noChangeAspect="1"/>
          </p:cNvGraphicFramePr>
          <p:nvPr/>
        </p:nvGraphicFramePr>
        <p:xfrm>
          <a:off x="5111750" y="3833813"/>
          <a:ext cx="1485900" cy="715962"/>
        </p:xfrm>
        <a:graphic>
          <a:graphicData uri="http://schemas.openxmlformats.org/presentationml/2006/ole">
            <mc:AlternateContent xmlns:mc="http://schemas.openxmlformats.org/markup-compatibility/2006">
              <mc:Choice xmlns:v="urn:schemas-microsoft-com:vml" Requires="v">
                <p:oleObj spid="_x0000_s26633" r:id="rId4" imgW="812447" imgH="393529" progId="Equation.DSMT4">
                  <p:embed/>
                </p:oleObj>
              </mc:Choice>
              <mc:Fallback>
                <p:oleObj r:id="rId4" imgW="812447" imgH="393529"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1750" y="3833813"/>
                        <a:ext cx="1485900" cy="715962"/>
                      </a:xfrm>
                      <a:prstGeom prst="rect">
                        <a:avLst/>
                      </a:prstGeom>
                      <a:solidFill>
                        <a:schemeClr val="tx1"/>
                      </a:solidFill>
                    </p:spPr>
                  </p:pic>
                </p:oleObj>
              </mc:Fallback>
            </mc:AlternateContent>
          </a:graphicData>
        </a:graphic>
      </p:graphicFrame>
      <p:sp>
        <p:nvSpPr>
          <p:cNvPr id="26631" name="Rectangle 7"/>
          <p:cNvSpPr>
            <a:spLocks noChangeArrowheads="1"/>
          </p:cNvSpPr>
          <p:nvPr/>
        </p:nvSpPr>
        <p:spPr bwMode="auto">
          <a:xfrm>
            <a:off x="0" y="302895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6630" name="Object 6"/>
          <p:cNvGraphicFramePr>
            <a:graphicFrameLocks noChangeAspect="1"/>
          </p:cNvGraphicFramePr>
          <p:nvPr/>
        </p:nvGraphicFramePr>
        <p:xfrm>
          <a:off x="5111750" y="4597400"/>
          <a:ext cx="3105150" cy="1081088"/>
        </p:xfrm>
        <a:graphic>
          <a:graphicData uri="http://schemas.openxmlformats.org/presentationml/2006/ole">
            <mc:AlternateContent xmlns:mc="http://schemas.openxmlformats.org/markup-compatibility/2006">
              <mc:Choice xmlns:v="urn:schemas-microsoft-com:vml" Requires="v">
                <p:oleObj spid="_x0000_s26634" r:id="rId6" imgW="1943100" imgH="800100" progId="Equation.DSMT4">
                  <p:embed/>
                </p:oleObj>
              </mc:Choice>
              <mc:Fallback>
                <p:oleObj r:id="rId6" imgW="1943100" imgH="800100" progId="Equation.DSMT4">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11750" y="4597400"/>
                        <a:ext cx="3105150" cy="1081088"/>
                      </a:xfrm>
                      <a:prstGeom prst="rect">
                        <a:avLst/>
                      </a:prstGeom>
                      <a:solidFill>
                        <a:schemeClr val="tx1"/>
                      </a:solidFill>
                    </p:spPr>
                  </p:pic>
                </p:oleObj>
              </mc:Fallback>
            </mc:AlternateContent>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FCE59253-43FE-47E1-9620-7210D306D4A4}" type="slidenum">
              <a:rPr lang="tr-TR"/>
              <a:pPr/>
              <a:t>28</a:t>
            </a:fld>
            <a:endParaRPr lang="tr-TR"/>
          </a:p>
        </p:txBody>
      </p:sp>
      <p:sp>
        <p:nvSpPr>
          <p:cNvPr id="31746" name="Rectangle 2"/>
          <p:cNvSpPr>
            <a:spLocks noGrp="1" noChangeArrowheads="1"/>
          </p:cNvSpPr>
          <p:nvPr>
            <p:ph type="title"/>
          </p:nvPr>
        </p:nvSpPr>
        <p:spPr/>
        <p:txBody>
          <a:bodyPr/>
          <a:lstStyle/>
          <a:p>
            <a:r>
              <a:rPr lang="tr-TR" sz="4200"/>
              <a:t>Darbe Genlik Modülasyonu (PAM)</a:t>
            </a:r>
          </a:p>
        </p:txBody>
      </p:sp>
      <p:sp>
        <p:nvSpPr>
          <p:cNvPr id="31747" name="Rectangle 3"/>
          <p:cNvSpPr>
            <a:spLocks noGrp="1" noChangeArrowheads="1"/>
          </p:cNvSpPr>
          <p:nvPr>
            <p:ph type="body" sz="half" idx="1"/>
          </p:nvPr>
        </p:nvSpPr>
        <p:spPr>
          <a:xfrm>
            <a:off x="161925" y="1223963"/>
            <a:ext cx="8801100" cy="1935162"/>
          </a:xfrm>
        </p:spPr>
        <p:txBody>
          <a:bodyPr/>
          <a:lstStyle/>
          <a:p>
            <a:pPr algn="just">
              <a:lnSpc>
                <a:spcPct val="90000"/>
              </a:lnSpc>
            </a:pPr>
            <a:r>
              <a:rPr lang="tr-TR" sz="2400" b="1"/>
              <a:t>Darbe Genlik Modülasyonunda analog bir sinyal </a:t>
            </a:r>
            <a:r>
              <a:rPr lang="tr-TR" sz="2400" b="1">
                <a:solidFill>
                  <a:srgbClr val="0099FF"/>
                </a:solidFill>
              </a:rPr>
              <a:t>kare dalga taşıyıcı</a:t>
            </a:r>
            <a:r>
              <a:rPr lang="tr-TR" sz="2400" b="1"/>
              <a:t> sinyalin genliğine modüle edilir.</a:t>
            </a:r>
          </a:p>
          <a:p>
            <a:pPr algn="just">
              <a:lnSpc>
                <a:spcPct val="90000"/>
              </a:lnSpc>
            </a:pPr>
            <a:r>
              <a:rPr lang="tr-TR" sz="2400" b="1">
                <a:solidFill>
                  <a:srgbClr val="FFFF66"/>
                </a:solidFill>
              </a:rPr>
              <a:t>Çıkış, bilgi sinyali ile taşıyıcı sinyalin çarpımıdır.</a:t>
            </a:r>
          </a:p>
          <a:p>
            <a:pPr algn="just">
              <a:lnSpc>
                <a:spcPct val="90000"/>
              </a:lnSpc>
            </a:pPr>
            <a:r>
              <a:rPr lang="tr-TR" sz="2400" b="1">
                <a:solidFill>
                  <a:schemeClr val="accent1"/>
                </a:solidFill>
              </a:rPr>
              <a:t>Çıkış sinyali aşağıdaki gibi ifade edilebilir</a:t>
            </a:r>
          </a:p>
        </p:txBody>
      </p:sp>
      <p:graphicFrame>
        <p:nvGraphicFramePr>
          <p:cNvPr id="31748" name="Object 4"/>
          <p:cNvGraphicFramePr>
            <a:graphicFrameLocks noGrp="1" noChangeAspect="1"/>
          </p:cNvGraphicFramePr>
          <p:nvPr>
            <p:ph sz="quarter" idx="2"/>
          </p:nvPr>
        </p:nvGraphicFramePr>
        <p:xfrm>
          <a:off x="1916113" y="3140075"/>
          <a:ext cx="5376862" cy="558800"/>
        </p:xfrm>
        <a:graphic>
          <a:graphicData uri="http://schemas.openxmlformats.org/presentationml/2006/ole">
            <mc:AlternateContent xmlns:mc="http://schemas.openxmlformats.org/markup-compatibility/2006">
              <mc:Choice xmlns:v="urn:schemas-microsoft-com:vml" Requires="v">
                <p:oleObj spid="_x0000_s31750" name="Denklem" r:id="rId4" imgW="2222280" imgH="228600" progId="Equation.3">
                  <p:embed/>
                </p:oleObj>
              </mc:Choice>
              <mc:Fallback>
                <p:oleObj name="Denklem" r:id="rId4" imgW="2222280" imgH="2286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6113" y="3140075"/>
                        <a:ext cx="5376862" cy="558800"/>
                      </a:xfrm>
                      <a:prstGeom prst="rect">
                        <a:avLst/>
                      </a:prstGeom>
                      <a:solidFill>
                        <a:schemeClr val="tx1"/>
                      </a:solidFill>
                    </p:spPr>
                  </p:pic>
                </p:oleObj>
              </mc:Fallback>
            </mc:AlternateContent>
          </a:graphicData>
        </a:graphic>
      </p:graphicFrame>
      <p:pic>
        <p:nvPicPr>
          <p:cNvPr id="31760" name="Picture 16"/>
          <p:cNvPicPr>
            <a:picLocks noGrp="1" noChangeAspect="1" noChangeArrowheads="1"/>
          </p:cNvPicPr>
          <p:nvPr>
            <p:ph sz="quarter" idx="3"/>
          </p:nvPr>
        </p:nvPicPr>
        <p:blipFill>
          <a:blip r:embed="rId6"/>
          <a:srcRect/>
          <a:stretch>
            <a:fillRect/>
          </a:stretch>
        </p:blipFill>
        <p:spPr>
          <a:xfrm>
            <a:off x="520700" y="3779838"/>
            <a:ext cx="8147050" cy="2844800"/>
          </a:xfrm>
          <a:noFill/>
          <a:ln/>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3076A8A9-6967-474E-A35D-1D87139D0ABE}" type="slidenum">
              <a:rPr lang="tr-TR"/>
              <a:pPr/>
              <a:t>29</a:t>
            </a:fld>
            <a:endParaRPr lang="tr-TR"/>
          </a:p>
        </p:txBody>
      </p:sp>
      <p:sp>
        <p:nvSpPr>
          <p:cNvPr id="32770" name="Rectangle 2"/>
          <p:cNvSpPr>
            <a:spLocks noGrp="1" noChangeArrowheads="1"/>
          </p:cNvSpPr>
          <p:nvPr>
            <p:ph type="title"/>
          </p:nvPr>
        </p:nvSpPr>
        <p:spPr/>
        <p:txBody>
          <a:bodyPr/>
          <a:lstStyle/>
          <a:p>
            <a:r>
              <a:rPr lang="tr-TR" sz="4200"/>
              <a:t>Darbe Süresi Modülasyonu (PDM)</a:t>
            </a:r>
          </a:p>
        </p:txBody>
      </p:sp>
      <p:sp>
        <p:nvSpPr>
          <p:cNvPr id="32771" name="Rectangle 3"/>
          <p:cNvSpPr>
            <a:spLocks noGrp="1" noChangeArrowheads="1"/>
          </p:cNvSpPr>
          <p:nvPr>
            <p:ph type="body" sz="half" idx="1"/>
          </p:nvPr>
        </p:nvSpPr>
        <p:spPr>
          <a:xfrm>
            <a:off x="206375" y="1223963"/>
            <a:ext cx="4591050" cy="5354637"/>
          </a:xfrm>
        </p:spPr>
        <p:txBody>
          <a:bodyPr/>
          <a:lstStyle/>
          <a:p>
            <a:pPr>
              <a:lnSpc>
                <a:spcPct val="80000"/>
              </a:lnSpc>
            </a:pPr>
            <a:r>
              <a:rPr lang="tr-TR" sz="2000" b="1">
                <a:solidFill>
                  <a:schemeClr val="hlink"/>
                </a:solidFill>
              </a:rPr>
              <a:t>Darbe Genişlik Modülasyonunda bilgi sinyali, taşıyıcı kare dalga sinyalin darbe genişliğine modüle edilir. Bilgi sinyalinin genliği ile orantılı taşıyıcı sinyalindeki kare dalgaların genişliği artar veya azalır.</a:t>
            </a:r>
          </a:p>
          <a:p>
            <a:pPr>
              <a:lnSpc>
                <a:spcPct val="80000"/>
              </a:lnSpc>
            </a:pPr>
            <a:r>
              <a:rPr lang="tr-TR" sz="2000" b="1">
                <a:solidFill>
                  <a:schemeClr val="accent1"/>
                </a:solidFill>
              </a:rPr>
              <a:t>Bir PDM de kare dalganın ön, arka veya her iki kenarı birden yer değiştirebilir.</a:t>
            </a:r>
          </a:p>
          <a:p>
            <a:pPr>
              <a:lnSpc>
                <a:spcPct val="80000"/>
              </a:lnSpc>
              <a:buFont typeface="Wingdings" pitchFamily="2" charset="2"/>
              <a:buNone/>
            </a:pPr>
            <a:endParaRPr lang="tr-TR" sz="2000" b="1"/>
          </a:p>
          <a:p>
            <a:pPr>
              <a:lnSpc>
                <a:spcPct val="80000"/>
              </a:lnSpc>
            </a:pPr>
            <a:r>
              <a:rPr lang="tr-TR" sz="2000" b="1"/>
              <a:t>Matematiksel olarak yandaki gibi ifade edilebilir.</a:t>
            </a:r>
          </a:p>
          <a:p>
            <a:pPr>
              <a:lnSpc>
                <a:spcPct val="80000"/>
              </a:lnSpc>
            </a:pPr>
            <a:r>
              <a:rPr lang="tr-TR" sz="2000" b="1">
                <a:solidFill>
                  <a:schemeClr val="tx2"/>
                </a:solidFill>
              </a:rPr>
              <a:t>Burada örnekleme süresi T=1/f</a:t>
            </a:r>
            <a:r>
              <a:rPr lang="tr-TR" sz="2000" b="1" baseline="-25000">
                <a:solidFill>
                  <a:schemeClr val="tx2"/>
                </a:solidFill>
              </a:rPr>
              <a:t>s</a:t>
            </a:r>
            <a:r>
              <a:rPr lang="tr-TR" sz="2000" b="1">
                <a:solidFill>
                  <a:schemeClr val="tx2"/>
                </a:solidFill>
              </a:rPr>
              <a:t> ve m örneklenen sinyallerin (kanal) sayısıdır. K sistem sabiti ve </a:t>
            </a:r>
            <a:r>
              <a:rPr lang="tr-TR" sz="2000" b="1">
                <a:solidFill>
                  <a:schemeClr val="tx2"/>
                </a:solidFill>
                <a:sym typeface="Symbol" pitchFamily="18" charset="2"/>
              </a:rPr>
              <a:t> ise darbenin genişliğidir.</a:t>
            </a:r>
          </a:p>
        </p:txBody>
      </p:sp>
      <p:graphicFrame>
        <p:nvGraphicFramePr>
          <p:cNvPr id="32772" name="Object 4"/>
          <p:cNvGraphicFramePr>
            <a:graphicFrameLocks noGrp="1" noChangeAspect="1"/>
          </p:cNvGraphicFramePr>
          <p:nvPr>
            <p:ph sz="quarter" idx="2"/>
          </p:nvPr>
        </p:nvGraphicFramePr>
        <p:xfrm>
          <a:off x="4843463" y="5724525"/>
          <a:ext cx="3959225" cy="852488"/>
        </p:xfrm>
        <a:graphic>
          <a:graphicData uri="http://schemas.openxmlformats.org/presentationml/2006/ole">
            <mc:AlternateContent xmlns:mc="http://schemas.openxmlformats.org/markup-compatibility/2006">
              <mc:Choice xmlns:v="urn:schemas-microsoft-com:vml" Requires="v">
                <p:oleObj spid="_x0000_s32774" name="Denklem" r:id="rId4" imgW="1295280" imgH="393480" progId="Equation.3">
                  <p:embed/>
                </p:oleObj>
              </mc:Choice>
              <mc:Fallback>
                <p:oleObj name="Denklem" r:id="rId4" imgW="1295280" imgH="39348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724525"/>
                        <a:ext cx="3959225" cy="852488"/>
                      </a:xfrm>
                      <a:prstGeom prst="rect">
                        <a:avLst/>
                      </a:prstGeom>
                      <a:solidFill>
                        <a:schemeClr val="tx1"/>
                      </a:solidFill>
                    </p:spPr>
                  </p:pic>
                </p:oleObj>
              </mc:Fallback>
            </mc:AlternateContent>
          </a:graphicData>
        </a:graphic>
      </p:graphicFrame>
      <p:pic>
        <p:nvPicPr>
          <p:cNvPr id="32782" name="Picture 14"/>
          <p:cNvPicPr>
            <a:picLocks noGrp="1" noChangeAspect="1" noChangeArrowheads="1"/>
          </p:cNvPicPr>
          <p:nvPr>
            <p:ph sz="quarter" idx="3"/>
          </p:nvPr>
        </p:nvPicPr>
        <p:blipFill>
          <a:blip r:embed="rId6">
            <a:lum contrast="18000"/>
          </a:blip>
          <a:srcRect/>
          <a:stretch>
            <a:fillRect/>
          </a:stretch>
        </p:blipFill>
        <p:spPr>
          <a:xfrm>
            <a:off x="4843463" y="1268413"/>
            <a:ext cx="3959225" cy="4321175"/>
          </a:xfrm>
          <a:solidFill>
            <a:srgbClr val="FFFFFF"/>
          </a:solidFill>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100609F-5D06-4C7E-AFF2-ED85DA5B1A33}" type="slidenum">
              <a:rPr lang="tr-TR"/>
              <a:pPr/>
              <a:t>3</a:t>
            </a:fld>
            <a:endParaRPr lang="tr-TR"/>
          </a:p>
        </p:txBody>
      </p:sp>
      <p:sp>
        <p:nvSpPr>
          <p:cNvPr id="13314" name="Rectangle 2"/>
          <p:cNvSpPr>
            <a:spLocks noGrp="1" noChangeArrowheads="1"/>
          </p:cNvSpPr>
          <p:nvPr>
            <p:ph type="title"/>
          </p:nvPr>
        </p:nvSpPr>
        <p:spPr/>
        <p:txBody>
          <a:bodyPr/>
          <a:lstStyle/>
          <a:p>
            <a:r>
              <a:rPr lang="tr-TR"/>
              <a:t>Haberleşme Türleri</a:t>
            </a:r>
          </a:p>
        </p:txBody>
      </p:sp>
      <p:sp>
        <p:nvSpPr>
          <p:cNvPr id="13315" name="Rectangle 3"/>
          <p:cNvSpPr>
            <a:spLocks noGrp="1" noChangeArrowheads="1"/>
          </p:cNvSpPr>
          <p:nvPr>
            <p:ph type="body" idx="1"/>
          </p:nvPr>
        </p:nvSpPr>
        <p:spPr/>
        <p:txBody>
          <a:bodyPr/>
          <a:lstStyle/>
          <a:p>
            <a:pPr algn="just"/>
            <a:r>
              <a:rPr lang="tr-TR" b="1"/>
              <a:t>Ortam Türüne Göre</a:t>
            </a:r>
          </a:p>
          <a:p>
            <a:pPr lvl="1" algn="just"/>
            <a:r>
              <a:rPr lang="tr-TR" b="1">
                <a:solidFill>
                  <a:srgbClr val="EDA269"/>
                </a:solidFill>
              </a:rPr>
              <a:t>Kablolu Haberleşme</a:t>
            </a:r>
          </a:p>
          <a:p>
            <a:pPr lvl="1" algn="just"/>
            <a:r>
              <a:rPr lang="tr-TR" b="1">
                <a:solidFill>
                  <a:srgbClr val="EDA269"/>
                </a:solidFill>
              </a:rPr>
              <a:t>Kablosuz (Wireless) Haberleşme</a:t>
            </a:r>
          </a:p>
          <a:p>
            <a:pPr algn="just"/>
            <a:endParaRPr lang="tr-TR" b="1">
              <a:solidFill>
                <a:srgbClr val="EDA269"/>
              </a:solidFill>
            </a:endParaRPr>
          </a:p>
          <a:p>
            <a:pPr algn="just"/>
            <a:r>
              <a:rPr lang="tr-TR" b="1"/>
              <a:t>Sinyale Türüne Göre</a:t>
            </a:r>
          </a:p>
          <a:p>
            <a:pPr lvl="1" algn="just"/>
            <a:r>
              <a:rPr lang="tr-TR" b="1">
                <a:solidFill>
                  <a:srgbClr val="EDA269"/>
                </a:solidFill>
              </a:rPr>
              <a:t>Analog Haberleşme</a:t>
            </a:r>
          </a:p>
          <a:p>
            <a:pPr lvl="1" algn="just"/>
            <a:r>
              <a:rPr lang="tr-TR" b="1">
                <a:solidFill>
                  <a:srgbClr val="EDA269"/>
                </a:solidFill>
              </a:rPr>
              <a:t>Sayısal (Dijital) Haberleşme</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5E5521D8-75B2-476F-9866-849C43E98826}" type="slidenum">
              <a:rPr lang="tr-TR"/>
              <a:pPr/>
              <a:t>30</a:t>
            </a:fld>
            <a:endParaRPr lang="tr-TR"/>
          </a:p>
        </p:txBody>
      </p:sp>
      <p:sp>
        <p:nvSpPr>
          <p:cNvPr id="238594" name="Rectangle 2"/>
          <p:cNvSpPr>
            <a:spLocks noGrp="1" noChangeArrowheads="1"/>
          </p:cNvSpPr>
          <p:nvPr>
            <p:ph type="title"/>
          </p:nvPr>
        </p:nvSpPr>
        <p:spPr/>
        <p:txBody>
          <a:bodyPr/>
          <a:lstStyle/>
          <a:p>
            <a:r>
              <a:rPr lang="tr-TR" sz="4000"/>
              <a:t>Darbe Konumu Modülasyonu (PPM)</a:t>
            </a:r>
          </a:p>
        </p:txBody>
      </p:sp>
      <p:sp>
        <p:nvSpPr>
          <p:cNvPr id="238595" name="Rectangle 3"/>
          <p:cNvSpPr>
            <a:spLocks noGrp="1" noChangeArrowheads="1"/>
          </p:cNvSpPr>
          <p:nvPr>
            <p:ph type="body" sz="half" idx="1"/>
          </p:nvPr>
        </p:nvSpPr>
        <p:spPr>
          <a:xfrm>
            <a:off x="206375" y="1223963"/>
            <a:ext cx="4770438" cy="5445125"/>
          </a:xfrm>
        </p:spPr>
        <p:txBody>
          <a:bodyPr/>
          <a:lstStyle/>
          <a:p>
            <a:pPr>
              <a:lnSpc>
                <a:spcPct val="90000"/>
              </a:lnSpc>
            </a:pPr>
            <a:r>
              <a:rPr lang="tr-TR" sz="1800" b="1"/>
              <a:t>PPM modülasyonu ve PDM modülasyonu biri birine çok yakın iki modülasyon türüdür.</a:t>
            </a:r>
          </a:p>
          <a:p>
            <a:pPr>
              <a:lnSpc>
                <a:spcPct val="90000"/>
              </a:lnSpc>
            </a:pPr>
            <a:r>
              <a:rPr lang="tr-TR" sz="1800" b="1">
                <a:solidFill>
                  <a:schemeClr val="folHlink"/>
                </a:solidFill>
              </a:rPr>
              <a:t>Genellikle PPM dalgası, PDM modülasyonundan sonra ilave bir işlemle üretilir.</a:t>
            </a:r>
          </a:p>
          <a:p>
            <a:pPr>
              <a:lnSpc>
                <a:spcPct val="90000"/>
              </a:lnSpc>
            </a:pPr>
            <a:r>
              <a:rPr lang="tr-TR" sz="1800" b="1"/>
              <a:t>PPM genelde PDM dalgasından elde edilir.</a:t>
            </a:r>
          </a:p>
          <a:p>
            <a:pPr>
              <a:lnSpc>
                <a:spcPct val="90000"/>
              </a:lnSpc>
            </a:pPr>
            <a:r>
              <a:rPr lang="tr-TR" sz="1800" b="1">
                <a:solidFill>
                  <a:schemeClr val="folHlink"/>
                </a:solidFill>
              </a:rPr>
              <a:t>PPM mesaj iletme bakımından PDM den daha üstündür.</a:t>
            </a:r>
          </a:p>
          <a:p>
            <a:pPr>
              <a:lnSpc>
                <a:spcPct val="90000"/>
              </a:lnSpc>
            </a:pPr>
            <a:r>
              <a:rPr lang="tr-TR" sz="1800" b="1"/>
              <a:t>Dolayısıyla, PPM’in düşük güçlerde çalışabilmesi, PDM’e göre en belirgin özelliğini ve üstünlüğünü oluşturmaktadır.</a:t>
            </a:r>
          </a:p>
          <a:p>
            <a:pPr>
              <a:lnSpc>
                <a:spcPct val="90000"/>
              </a:lnSpc>
            </a:pPr>
            <a:r>
              <a:rPr lang="tr-TR" sz="1800" b="1">
                <a:solidFill>
                  <a:schemeClr val="folHlink"/>
                </a:solidFill>
              </a:rPr>
              <a:t>PPM, doğrusal olmayan bir modülasyon olması nedeniyle, PPM işaretinin frekans spektrumu son derece zordur.</a:t>
            </a:r>
          </a:p>
          <a:p>
            <a:pPr>
              <a:lnSpc>
                <a:spcPct val="90000"/>
              </a:lnSpc>
            </a:pPr>
            <a:r>
              <a:rPr lang="tr-TR" sz="1800" b="1"/>
              <a:t>PPM dalgası PDM dalgasına dönüştürülerek demodüle edilir.</a:t>
            </a:r>
          </a:p>
        </p:txBody>
      </p:sp>
      <p:pic>
        <p:nvPicPr>
          <p:cNvPr id="238596" name="Picture 4"/>
          <p:cNvPicPr>
            <a:picLocks noGrp="1" noChangeAspect="1" noChangeArrowheads="1"/>
          </p:cNvPicPr>
          <p:nvPr>
            <p:ph sz="half" idx="2"/>
          </p:nvPr>
        </p:nvPicPr>
        <p:blipFill>
          <a:blip r:embed="rId3">
            <a:lum contrast="18000"/>
          </a:blip>
          <a:srcRect/>
          <a:stretch>
            <a:fillRect/>
          </a:stretch>
        </p:blipFill>
        <p:spPr>
          <a:xfrm>
            <a:off x="4841875" y="1268413"/>
            <a:ext cx="4140200" cy="4186237"/>
          </a:xfrm>
          <a:no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F9E6BDEB-B90D-4215-A9DF-257E97CE4425}" type="slidenum">
              <a:rPr lang="tr-TR"/>
              <a:pPr/>
              <a:t>31</a:t>
            </a:fld>
            <a:endParaRPr lang="tr-TR"/>
          </a:p>
        </p:txBody>
      </p:sp>
      <p:sp>
        <p:nvSpPr>
          <p:cNvPr id="33794" name="Rectangle 2"/>
          <p:cNvSpPr>
            <a:spLocks noGrp="1" noChangeArrowheads="1"/>
          </p:cNvSpPr>
          <p:nvPr>
            <p:ph type="title"/>
          </p:nvPr>
        </p:nvSpPr>
        <p:spPr>
          <a:xfrm>
            <a:off x="250825" y="98425"/>
            <a:ext cx="8642350" cy="990600"/>
          </a:xfrm>
        </p:spPr>
        <p:txBody>
          <a:bodyPr/>
          <a:lstStyle/>
          <a:p>
            <a:r>
              <a:rPr lang="tr-TR"/>
              <a:t>Darbe Kod Modülasyonu (PCM)</a:t>
            </a:r>
          </a:p>
        </p:txBody>
      </p:sp>
      <p:sp>
        <p:nvSpPr>
          <p:cNvPr id="33795" name="Rectangle 3"/>
          <p:cNvSpPr>
            <a:spLocks noGrp="1" noChangeArrowheads="1"/>
          </p:cNvSpPr>
          <p:nvPr>
            <p:ph type="body" sz="half" idx="1"/>
          </p:nvPr>
        </p:nvSpPr>
        <p:spPr>
          <a:xfrm>
            <a:off x="115888" y="1223963"/>
            <a:ext cx="4230687" cy="5445125"/>
          </a:xfrm>
        </p:spPr>
        <p:txBody>
          <a:bodyPr/>
          <a:lstStyle/>
          <a:p>
            <a:pPr>
              <a:lnSpc>
                <a:spcPct val="90000"/>
              </a:lnSpc>
            </a:pPr>
            <a:r>
              <a:rPr lang="tr-TR" sz="2000" b="1"/>
              <a:t>Sürekli sinyallerin yerine ayrık sinyal yerleştirme işlemine “</a:t>
            </a:r>
            <a:r>
              <a:rPr lang="tr-TR" sz="2000" b="1">
                <a:solidFill>
                  <a:srgbClr val="66FF33"/>
                </a:solidFill>
              </a:rPr>
              <a:t>Niceleme (quantizing)</a:t>
            </a:r>
            <a:r>
              <a:rPr lang="tr-TR" sz="2000" b="1"/>
              <a:t>” adı verilir.</a:t>
            </a:r>
          </a:p>
          <a:p>
            <a:pPr>
              <a:lnSpc>
                <a:spcPct val="90000"/>
              </a:lnSpc>
              <a:buFont typeface="Wingdings" pitchFamily="2" charset="2"/>
              <a:buNone/>
            </a:pPr>
            <a:endParaRPr lang="tr-TR" sz="2000" b="1"/>
          </a:p>
          <a:p>
            <a:pPr>
              <a:lnSpc>
                <a:spcPct val="90000"/>
              </a:lnSpc>
            </a:pPr>
            <a:r>
              <a:rPr lang="tr-TR" sz="2000" b="1">
                <a:solidFill>
                  <a:schemeClr val="tx2"/>
                </a:solidFill>
              </a:rPr>
              <a:t>Darbe Kod Modülasyonu nicelemeli bir modülasyondur. Yani bilgi sinyalinin örneklenmiş değeri değil onun sayısal karşılığı kodlanır ve gönderilir.</a:t>
            </a:r>
          </a:p>
          <a:p>
            <a:pPr>
              <a:lnSpc>
                <a:spcPct val="90000"/>
              </a:lnSpc>
              <a:buFont typeface="Wingdings" pitchFamily="2" charset="2"/>
              <a:buNone/>
            </a:pPr>
            <a:endParaRPr lang="tr-TR" sz="2000" b="1">
              <a:solidFill>
                <a:schemeClr val="tx2"/>
              </a:solidFill>
            </a:endParaRPr>
          </a:p>
          <a:p>
            <a:pPr>
              <a:lnSpc>
                <a:spcPct val="90000"/>
              </a:lnSpc>
            </a:pPr>
            <a:r>
              <a:rPr lang="tr-TR" sz="2000" b="1"/>
              <a:t>Nicelenmiş sinyalin yerine onu belirten sayısal bir değer ifade eden sinyal kullanmaya “</a:t>
            </a:r>
            <a:r>
              <a:rPr lang="tr-TR" sz="2000" b="1">
                <a:solidFill>
                  <a:srgbClr val="FF3300"/>
                </a:solidFill>
              </a:rPr>
              <a:t>Kodlama</a:t>
            </a:r>
            <a:r>
              <a:rPr lang="tr-TR" sz="2000" b="1"/>
              <a:t>” denir.</a:t>
            </a:r>
          </a:p>
        </p:txBody>
      </p:sp>
      <p:pic>
        <p:nvPicPr>
          <p:cNvPr id="33797" name="Picture 5" descr="Image7"/>
          <p:cNvPicPr>
            <a:picLocks noGrp="1" noChangeAspect="1" noChangeArrowheads="1"/>
          </p:cNvPicPr>
          <p:nvPr>
            <p:ph sz="quarter" idx="2"/>
          </p:nvPr>
        </p:nvPicPr>
        <p:blipFill>
          <a:blip r:embed="rId3"/>
          <a:srcRect l="2554" t="-655"/>
          <a:stretch>
            <a:fillRect/>
          </a:stretch>
        </p:blipFill>
        <p:spPr>
          <a:xfrm>
            <a:off x="4257675" y="2798763"/>
            <a:ext cx="4724400" cy="3876675"/>
          </a:xfrm>
          <a:noFill/>
          <a:ln/>
        </p:spPr>
      </p:pic>
      <p:pic>
        <p:nvPicPr>
          <p:cNvPr id="33803" name="Picture 11"/>
          <p:cNvPicPr>
            <a:picLocks noGrp="1" noChangeAspect="1" noChangeArrowheads="1"/>
          </p:cNvPicPr>
          <p:nvPr>
            <p:ph sz="quarter" idx="3"/>
          </p:nvPr>
        </p:nvPicPr>
        <p:blipFill>
          <a:blip r:embed="rId4">
            <a:lum contrast="12000"/>
          </a:blip>
          <a:srcRect/>
          <a:stretch>
            <a:fillRect/>
          </a:stretch>
        </p:blipFill>
        <p:spPr>
          <a:xfrm>
            <a:off x="4257675" y="1314450"/>
            <a:ext cx="4724400" cy="1330325"/>
          </a:xfrm>
          <a:noFill/>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6EE33239-0FF4-40D4-B085-FDA1FCE1CC72}" type="slidenum">
              <a:rPr lang="tr-TR"/>
              <a:pPr/>
              <a:t>32</a:t>
            </a:fld>
            <a:endParaRPr lang="tr-TR"/>
          </a:p>
        </p:txBody>
      </p:sp>
      <p:sp>
        <p:nvSpPr>
          <p:cNvPr id="244738" name="Rectangle 2"/>
          <p:cNvSpPr>
            <a:spLocks noGrp="1" noChangeArrowheads="1"/>
          </p:cNvSpPr>
          <p:nvPr>
            <p:ph type="title"/>
          </p:nvPr>
        </p:nvSpPr>
        <p:spPr/>
        <p:txBody>
          <a:bodyPr/>
          <a:lstStyle/>
          <a:p>
            <a:r>
              <a:rPr lang="tr-TR" sz="4000"/>
              <a:t>Kuantalama (Niceleme) (Quantizing)</a:t>
            </a:r>
          </a:p>
        </p:txBody>
      </p:sp>
      <p:sp>
        <p:nvSpPr>
          <p:cNvPr id="244739" name="Rectangle 3"/>
          <p:cNvSpPr>
            <a:spLocks noGrp="1" noChangeArrowheads="1"/>
          </p:cNvSpPr>
          <p:nvPr>
            <p:ph type="body" sz="half" idx="1"/>
          </p:nvPr>
        </p:nvSpPr>
        <p:spPr>
          <a:xfrm>
            <a:off x="0" y="1268413"/>
            <a:ext cx="4797425" cy="5589587"/>
          </a:xfrm>
        </p:spPr>
        <p:txBody>
          <a:bodyPr/>
          <a:lstStyle/>
          <a:p>
            <a:pPr algn="just">
              <a:lnSpc>
                <a:spcPct val="80000"/>
              </a:lnSpc>
            </a:pPr>
            <a:r>
              <a:rPr lang="tr-TR" sz="1600" b="1">
                <a:solidFill>
                  <a:schemeClr val="folHlink"/>
                </a:solidFill>
              </a:rPr>
              <a:t>Darbe genlik modülasyonunda örneklenmiş değerler belirli kuantalama seviyelerine yuvarlatılmadan iletilmektedir.</a:t>
            </a:r>
          </a:p>
          <a:p>
            <a:pPr algn="just">
              <a:lnSpc>
                <a:spcPct val="80000"/>
              </a:lnSpc>
            </a:pPr>
            <a:r>
              <a:rPr lang="tr-TR" sz="1600" b="1"/>
              <a:t>Ancak, bu işlem işaretin gürültüye olan bağışıklığı açısından bir yarar sağlamayacaktır.</a:t>
            </a:r>
          </a:p>
          <a:p>
            <a:pPr algn="just">
              <a:lnSpc>
                <a:spcPct val="80000"/>
              </a:lnSpc>
            </a:pPr>
            <a:r>
              <a:rPr lang="tr-TR" sz="1600" b="1">
                <a:solidFill>
                  <a:schemeClr val="folHlink"/>
                </a:solidFill>
              </a:rPr>
              <a:t>Bunun yerine, işaret genliğini belirli kuanta seviyelerine yuvarlatmak ve her kuanta seviyesine uygun bir kod kelimesi karşı düşürmek daha uygun olmaktadır.</a:t>
            </a:r>
          </a:p>
          <a:p>
            <a:pPr algn="just">
              <a:lnSpc>
                <a:spcPct val="80000"/>
              </a:lnSpc>
              <a:buFont typeface="Wingdings" pitchFamily="2" charset="2"/>
              <a:buNone/>
            </a:pPr>
            <a:endParaRPr lang="tr-TR" sz="1600" b="1"/>
          </a:p>
          <a:p>
            <a:pPr algn="just">
              <a:lnSpc>
                <a:spcPct val="80000"/>
              </a:lnSpc>
            </a:pPr>
            <a:r>
              <a:rPr lang="tr-TR" sz="1600" b="1">
                <a:solidFill>
                  <a:schemeClr val="hlink"/>
                </a:solidFill>
              </a:rPr>
              <a:t>x(t) işaretinin maksimum ve minimum genlikleri Amax ile -Amax arasında değişiyorsa ve bu aralıkta değişen genlik değerleri Q=2</a:t>
            </a:r>
            <a:r>
              <a:rPr lang="tr-TR" sz="1600" b="1" baseline="30000">
                <a:solidFill>
                  <a:schemeClr val="hlink"/>
                </a:solidFill>
              </a:rPr>
              <a:t>n</a:t>
            </a:r>
            <a:r>
              <a:rPr lang="tr-TR" sz="1600" b="1">
                <a:solidFill>
                  <a:schemeClr val="hlink"/>
                </a:solidFill>
              </a:rPr>
              <a:t> adet eşit kuanta seviyesine bölünmek isteniyorsa, kuantalama aralığı veya adımı a=2A</a:t>
            </a:r>
            <a:r>
              <a:rPr lang="tr-TR" sz="1600" b="1" baseline="-25000">
                <a:solidFill>
                  <a:schemeClr val="hlink"/>
                </a:solidFill>
              </a:rPr>
              <a:t>max</a:t>
            </a:r>
            <a:r>
              <a:rPr lang="tr-TR" sz="1600" b="1">
                <a:solidFill>
                  <a:schemeClr val="hlink"/>
                </a:solidFill>
              </a:rPr>
              <a:t>/2</a:t>
            </a:r>
            <a:r>
              <a:rPr lang="tr-TR" sz="1600" b="1" baseline="30000">
                <a:solidFill>
                  <a:schemeClr val="hlink"/>
                </a:solidFill>
              </a:rPr>
              <a:t>n</a:t>
            </a:r>
          </a:p>
          <a:p>
            <a:pPr algn="just">
              <a:lnSpc>
                <a:spcPct val="80000"/>
              </a:lnSpc>
              <a:buFont typeface="Wingdings" pitchFamily="2" charset="2"/>
              <a:buNone/>
            </a:pPr>
            <a:endParaRPr lang="tr-TR" sz="1600" b="1" baseline="30000">
              <a:solidFill>
                <a:schemeClr val="hlink"/>
              </a:solidFill>
            </a:endParaRPr>
          </a:p>
          <a:p>
            <a:pPr algn="just">
              <a:lnSpc>
                <a:spcPct val="80000"/>
              </a:lnSpc>
            </a:pPr>
            <a:r>
              <a:rPr lang="tr-TR" sz="1600" b="1"/>
              <a:t>Kuantalama dilim sayısı Q arttıkça kuantalama gürültüsü de azalacaktır. Buna karşılık bir örneği belirlemek için kullanılması gerekli bit sayısı da artacaktır.</a:t>
            </a:r>
            <a:endParaRPr lang="tr-TR" sz="1600" b="1" baseline="30000"/>
          </a:p>
        </p:txBody>
      </p:sp>
      <p:pic>
        <p:nvPicPr>
          <p:cNvPr id="244740" name="Picture 4"/>
          <p:cNvPicPr>
            <a:picLocks noGrp="1" noChangeAspect="1" noChangeArrowheads="1"/>
          </p:cNvPicPr>
          <p:nvPr>
            <p:ph sz="half" idx="2"/>
          </p:nvPr>
        </p:nvPicPr>
        <p:blipFill>
          <a:blip r:embed="rId3">
            <a:lum contrast="12000"/>
          </a:blip>
          <a:srcRect/>
          <a:stretch>
            <a:fillRect/>
          </a:stretch>
        </p:blipFill>
        <p:spPr>
          <a:xfrm>
            <a:off x="4797425" y="1270000"/>
            <a:ext cx="4230688" cy="2744788"/>
          </a:xfrm>
          <a:noFill/>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51E89E52-732A-448E-812C-9BB7C9B6766D}" type="slidenum">
              <a:rPr lang="tr-TR"/>
              <a:pPr/>
              <a:t>33</a:t>
            </a:fld>
            <a:endParaRPr lang="tr-TR"/>
          </a:p>
        </p:txBody>
      </p:sp>
      <p:sp>
        <p:nvSpPr>
          <p:cNvPr id="246786" name="Rectangle 2"/>
          <p:cNvSpPr>
            <a:spLocks noGrp="1" noChangeArrowheads="1"/>
          </p:cNvSpPr>
          <p:nvPr>
            <p:ph type="title"/>
          </p:nvPr>
        </p:nvSpPr>
        <p:spPr/>
        <p:txBody>
          <a:bodyPr/>
          <a:lstStyle/>
          <a:p>
            <a:r>
              <a:rPr lang="sv-SE"/>
              <a:t>Delta Modülasyonu (DM</a:t>
            </a:r>
            <a:r>
              <a:rPr lang="tr-TR"/>
              <a:t> - DPCM</a:t>
            </a:r>
            <a:r>
              <a:rPr lang="sv-SE"/>
              <a:t>)</a:t>
            </a:r>
            <a:endParaRPr lang="tr-TR"/>
          </a:p>
        </p:txBody>
      </p:sp>
      <p:sp>
        <p:nvSpPr>
          <p:cNvPr id="246787" name="Rectangle 3"/>
          <p:cNvSpPr>
            <a:spLocks noGrp="1" noChangeArrowheads="1"/>
          </p:cNvSpPr>
          <p:nvPr>
            <p:ph type="body" sz="half" idx="1"/>
          </p:nvPr>
        </p:nvSpPr>
        <p:spPr>
          <a:xfrm>
            <a:off x="0" y="1179513"/>
            <a:ext cx="4886325" cy="5678487"/>
          </a:xfrm>
        </p:spPr>
        <p:txBody>
          <a:bodyPr/>
          <a:lstStyle/>
          <a:p>
            <a:pPr algn="just">
              <a:lnSpc>
                <a:spcPct val="80000"/>
              </a:lnSpc>
            </a:pPr>
            <a:r>
              <a:rPr lang="tr-TR" sz="1200" b="1">
                <a:solidFill>
                  <a:schemeClr val="folHlink"/>
                </a:solidFill>
              </a:rPr>
              <a:t>Görüntü işaretlerinde olduğu gibi uygulamada karşılaşılan bazı işaret türlerinde birbirine komşu örnekler arasında önemli ilişkiler vardır. Bu ilişkilerin büyük olması nedeniyle, bir örnek değerinin bilinmesi onu takip eden örnek değerlerinin de büyük olasılıkla belirlenebilmesini sağlar.</a:t>
            </a:r>
          </a:p>
          <a:p>
            <a:pPr algn="just">
              <a:lnSpc>
                <a:spcPct val="80000"/>
              </a:lnSpc>
            </a:pPr>
            <a:r>
              <a:rPr lang="tr-TR" sz="1200" b="1"/>
              <a:t>O halde, her örneğin değerini ayrı ayrı göndermek gerekmeyebilir.</a:t>
            </a:r>
          </a:p>
          <a:p>
            <a:pPr algn="just">
              <a:lnSpc>
                <a:spcPct val="80000"/>
              </a:lnSpc>
            </a:pPr>
            <a:r>
              <a:rPr lang="tr-TR" sz="1200" b="1">
                <a:solidFill>
                  <a:schemeClr val="hlink"/>
                </a:solidFill>
              </a:rPr>
              <a:t>Gerçek değerler yerine işaretteki değişimler (farklar) gönderilebilir. Böylece, her bir örnek için gönderilen bit sayısında büyük bir azalma sağlanabilir.</a:t>
            </a:r>
          </a:p>
          <a:p>
            <a:pPr algn="just">
              <a:lnSpc>
                <a:spcPct val="80000"/>
              </a:lnSpc>
            </a:pPr>
            <a:r>
              <a:rPr lang="tr-TR" sz="1200" b="1"/>
              <a:t>Bu yöntemde birbirini izleyen örnekler arasındaki genlik farklarının kodlanması öngörüldüğünden, elde edilen kodlama tekniğine diferansiyel PCM veya DPCM adı verilir.</a:t>
            </a:r>
          </a:p>
          <a:p>
            <a:pPr algn="just">
              <a:lnSpc>
                <a:spcPct val="80000"/>
              </a:lnSpc>
            </a:pPr>
            <a:r>
              <a:rPr lang="tr-TR" sz="1200" b="1">
                <a:solidFill>
                  <a:schemeClr val="tx2"/>
                </a:solidFill>
              </a:rPr>
              <a:t>DPCM’nin en basit şekli, iki örnek arasındaki farkın sadece pozitif veya negatif olduğu dikkate alınarak yapılan kodlamadır. Buna </a:t>
            </a:r>
            <a:r>
              <a:rPr lang="tr-TR" sz="1200" b="1">
                <a:solidFill>
                  <a:srgbClr val="66FF33"/>
                </a:solidFill>
              </a:rPr>
              <a:t>delta modülasyonu (DM)</a:t>
            </a:r>
            <a:r>
              <a:rPr lang="tr-TR" sz="1200" b="1">
                <a:solidFill>
                  <a:schemeClr val="tx2"/>
                </a:solidFill>
              </a:rPr>
              <a:t> denir.</a:t>
            </a:r>
          </a:p>
          <a:p>
            <a:pPr algn="just">
              <a:lnSpc>
                <a:spcPct val="80000"/>
              </a:lnSpc>
            </a:pPr>
            <a:r>
              <a:rPr lang="tr-TR" sz="1200" b="1"/>
              <a:t>Diğer bir anlatımla delta modülasyonunda arda arda gelen iki işaret örneğinin genlik farkı bir bit ile kodlanır. Bu biçimde tanımlanan delta modülasyonuna </a:t>
            </a:r>
            <a:r>
              <a:rPr lang="tr-TR" sz="1200" b="1">
                <a:solidFill>
                  <a:srgbClr val="66FF33"/>
                </a:solidFill>
              </a:rPr>
              <a:t>“Doğrusal Delta Modülasyonu”</a:t>
            </a:r>
            <a:r>
              <a:rPr lang="tr-TR" sz="1200" b="1"/>
              <a:t> adı verilir.</a:t>
            </a:r>
          </a:p>
          <a:p>
            <a:pPr algn="just">
              <a:lnSpc>
                <a:spcPct val="80000"/>
              </a:lnSpc>
            </a:pPr>
            <a:r>
              <a:rPr lang="tr-TR" sz="1200" b="1">
                <a:solidFill>
                  <a:srgbClr val="FF3300"/>
                </a:solidFill>
              </a:rPr>
              <a:t>Çok hızlı değişen işaretler için, bu yöntem uygun değildir. Bunun nedeni DM’nin eğim izleme yeteneğinin sınırlı olmasıdır.</a:t>
            </a:r>
          </a:p>
          <a:p>
            <a:pPr algn="just">
              <a:lnSpc>
                <a:spcPct val="80000"/>
              </a:lnSpc>
            </a:pPr>
            <a:r>
              <a:rPr lang="tr-TR" sz="1200" b="1"/>
              <a:t>DM’nin eğim izleme yeteneği, sıkıştırma-genleştirme (companding) metotlarıyla artırılabilmektedir.</a:t>
            </a:r>
          </a:p>
        </p:txBody>
      </p:sp>
      <p:pic>
        <p:nvPicPr>
          <p:cNvPr id="246788" name="Picture 4"/>
          <p:cNvPicPr>
            <a:picLocks noGrp="1" noChangeAspect="1" noChangeArrowheads="1"/>
          </p:cNvPicPr>
          <p:nvPr>
            <p:ph sz="quarter" idx="2"/>
          </p:nvPr>
        </p:nvPicPr>
        <p:blipFill>
          <a:blip r:embed="rId3">
            <a:lum contrast="18000"/>
          </a:blip>
          <a:srcRect/>
          <a:stretch>
            <a:fillRect/>
          </a:stretch>
        </p:blipFill>
        <p:spPr>
          <a:xfrm>
            <a:off x="4976813" y="3833813"/>
            <a:ext cx="4051300" cy="2343150"/>
          </a:xfrm>
          <a:noFill/>
          <a:ln/>
        </p:spPr>
      </p:pic>
      <p:pic>
        <p:nvPicPr>
          <p:cNvPr id="246790" name="Picture 6"/>
          <p:cNvPicPr>
            <a:picLocks noGrp="1" noChangeAspect="1" noChangeArrowheads="1"/>
          </p:cNvPicPr>
          <p:nvPr>
            <p:ph sz="quarter" idx="3"/>
          </p:nvPr>
        </p:nvPicPr>
        <p:blipFill>
          <a:blip r:embed="rId4"/>
          <a:srcRect/>
          <a:stretch>
            <a:fillRect/>
          </a:stretch>
        </p:blipFill>
        <p:spPr>
          <a:xfrm>
            <a:off x="4976813" y="1223963"/>
            <a:ext cx="4051300" cy="2428875"/>
          </a:xfrm>
          <a:noFill/>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6E54B4D-1040-4038-A195-1AAE494DD396}" type="slidenum">
              <a:rPr lang="tr-TR"/>
              <a:pPr/>
              <a:t>34</a:t>
            </a:fld>
            <a:endParaRPr lang="tr-TR"/>
          </a:p>
        </p:txBody>
      </p:sp>
      <p:sp>
        <p:nvSpPr>
          <p:cNvPr id="263170" name="Rectangle 2"/>
          <p:cNvSpPr>
            <a:spLocks noGrp="1" noChangeArrowheads="1"/>
          </p:cNvSpPr>
          <p:nvPr>
            <p:ph type="title"/>
          </p:nvPr>
        </p:nvSpPr>
        <p:spPr/>
        <p:txBody>
          <a:bodyPr/>
          <a:lstStyle/>
          <a:p>
            <a:r>
              <a:rPr lang="tr-TR" sz="4000"/>
              <a:t>Adaptif Delta Modülasyonu (ADM)</a:t>
            </a:r>
          </a:p>
        </p:txBody>
      </p:sp>
      <p:sp>
        <p:nvSpPr>
          <p:cNvPr id="263171" name="Rectangle 3"/>
          <p:cNvSpPr>
            <a:spLocks noGrp="1" noChangeArrowheads="1"/>
          </p:cNvSpPr>
          <p:nvPr>
            <p:ph type="body" idx="1"/>
          </p:nvPr>
        </p:nvSpPr>
        <p:spPr>
          <a:xfrm>
            <a:off x="161925" y="1223963"/>
            <a:ext cx="8820150" cy="5491162"/>
          </a:xfrm>
        </p:spPr>
        <p:txBody>
          <a:bodyPr/>
          <a:lstStyle/>
          <a:p>
            <a:pPr algn="just">
              <a:lnSpc>
                <a:spcPct val="80000"/>
              </a:lnSpc>
            </a:pPr>
            <a:r>
              <a:rPr lang="tr-TR" sz="1800" b="1">
                <a:solidFill>
                  <a:schemeClr val="folHlink"/>
                </a:solidFill>
              </a:rPr>
              <a:t>Delta modülasyonun uygulamadaki kolaylıkları yanında bazı eksiklikleri de vardır.</a:t>
            </a:r>
          </a:p>
          <a:p>
            <a:pPr algn="just">
              <a:lnSpc>
                <a:spcPct val="80000"/>
              </a:lnSpc>
            </a:pPr>
            <a:r>
              <a:rPr lang="tr-TR" sz="1800" b="1"/>
              <a:t>Örneğin, doğrusal delta modülasyonundaki sabit basamak boyu (</a:t>
            </a:r>
            <a:r>
              <a:rPr lang="tr-TR" sz="1800" b="1" i="1">
                <a:sym typeface="Symbol" pitchFamily="18" charset="2"/>
              </a:rPr>
              <a:t></a:t>
            </a:r>
            <a:r>
              <a:rPr lang="tr-TR" sz="1800" b="1"/>
              <a:t>), eğim sınırlaması, başlama süresi ve boşta çalışma gürültüsü bu olumsuzluklardan bazılarıdır.</a:t>
            </a:r>
          </a:p>
          <a:p>
            <a:pPr algn="just">
              <a:lnSpc>
                <a:spcPct val="80000"/>
              </a:lnSpc>
            </a:pPr>
            <a:r>
              <a:rPr lang="tr-TR" sz="1800" b="1">
                <a:solidFill>
                  <a:schemeClr val="folHlink"/>
                </a:solidFill>
              </a:rPr>
              <a:t>Örnekleme hızı, </a:t>
            </a:r>
            <a:r>
              <a:rPr lang="tr-TR" sz="1800" b="1" i="1">
                <a:solidFill>
                  <a:schemeClr val="folHlink"/>
                </a:solidFill>
              </a:rPr>
              <a:t>fs</a:t>
            </a:r>
            <a:r>
              <a:rPr lang="tr-TR" sz="1800" b="1">
                <a:solidFill>
                  <a:schemeClr val="folHlink"/>
                </a:solidFill>
              </a:rPr>
              <a:t>, sabit tutulursa eğim sınırlamasını önlemek için </a:t>
            </a:r>
            <a:r>
              <a:rPr lang="tr-TR" sz="1800" b="1" i="1">
                <a:solidFill>
                  <a:schemeClr val="folHlink"/>
                </a:solidFill>
                <a:sym typeface="Symbol" pitchFamily="18" charset="2"/>
              </a:rPr>
              <a:t></a:t>
            </a:r>
            <a:r>
              <a:rPr lang="tr-TR" sz="1800" b="1">
                <a:solidFill>
                  <a:schemeClr val="folHlink"/>
                </a:solidFill>
              </a:rPr>
              <a:t>‘yı büyültmek gerekir. Ancak bu durumda kuantalama gürültüsü de boşta çalışma gürültüsüyle birlikte artacaktır. </a:t>
            </a:r>
            <a:r>
              <a:rPr lang="tr-TR" sz="1800" b="1" i="1">
                <a:solidFill>
                  <a:schemeClr val="folHlink"/>
                </a:solidFill>
                <a:sym typeface="Symbol" pitchFamily="18" charset="2"/>
              </a:rPr>
              <a:t></a:t>
            </a:r>
            <a:r>
              <a:rPr lang="tr-TR" sz="1800" b="1">
                <a:solidFill>
                  <a:schemeClr val="folHlink"/>
                </a:solidFill>
              </a:rPr>
              <a:t> küçük tutulduğunda ise, eğim sınırlamasını önlemek için örnekleme frekansını artırmak gerekir, </a:t>
            </a:r>
            <a:r>
              <a:rPr lang="tr-TR" sz="1800" b="1" i="1">
                <a:solidFill>
                  <a:schemeClr val="folHlink"/>
                </a:solidFill>
              </a:rPr>
              <a:t>fs</a:t>
            </a:r>
            <a:r>
              <a:rPr lang="tr-TR" sz="1800" b="1">
                <a:solidFill>
                  <a:schemeClr val="folHlink"/>
                </a:solidFill>
              </a:rPr>
              <a:t>’in artırılması da delta modülasyonlu işaretin iletim bant genişliğinin artmasına neden olmaktadır.</a:t>
            </a:r>
          </a:p>
          <a:p>
            <a:pPr algn="just">
              <a:lnSpc>
                <a:spcPct val="80000"/>
              </a:lnSpc>
            </a:pPr>
            <a:r>
              <a:rPr lang="tr-TR" sz="1800" b="1"/>
              <a:t>Yukarıda açıklanan sorunlara bir çözüm olarak basamak boyu </a:t>
            </a:r>
            <a:r>
              <a:rPr lang="tr-TR" sz="1800" b="1">
                <a:sym typeface="Symbol" pitchFamily="18" charset="2"/>
              </a:rPr>
              <a:t></a:t>
            </a:r>
            <a:r>
              <a:rPr lang="tr-TR" sz="1800" b="1"/>
              <a:t>‘nın genliği, </a:t>
            </a:r>
            <a:r>
              <a:rPr lang="tr-TR" sz="1800" b="1" i="1"/>
              <a:t>x(t)-xˆ(t)</a:t>
            </a:r>
            <a:r>
              <a:rPr lang="tr-TR" sz="1800" b="1"/>
              <a:t>’nin farkına bağlı olarak değiştirilir. Böylece, örnekleme frekansını artırmadan </a:t>
            </a:r>
            <a:r>
              <a:rPr lang="tr-TR" sz="1800" b="1" i="1"/>
              <a:t>xˆ(t)</a:t>
            </a:r>
            <a:r>
              <a:rPr lang="tr-TR" sz="1800" b="1"/>
              <a:t>’nin mesaj işareti </a:t>
            </a:r>
            <a:r>
              <a:rPr lang="tr-TR" sz="1800" b="1" i="1"/>
              <a:t>x(t)</a:t>
            </a:r>
            <a:r>
              <a:rPr lang="tr-TR" sz="1800" b="1"/>
              <a:t>’yi daha yakından izlenmesi sağlanabilir.</a:t>
            </a:r>
          </a:p>
          <a:p>
            <a:pPr algn="just">
              <a:lnSpc>
                <a:spcPct val="80000"/>
              </a:lnSpc>
            </a:pPr>
            <a:r>
              <a:rPr lang="tr-TR" sz="1800" b="1" i="1">
                <a:solidFill>
                  <a:schemeClr val="folHlink"/>
                </a:solidFill>
              </a:rPr>
              <a:t>x(t)-xˆ(t) </a:t>
            </a:r>
            <a:r>
              <a:rPr lang="tr-TR" sz="1800" b="1">
                <a:solidFill>
                  <a:schemeClr val="folHlink"/>
                </a:solidFill>
              </a:rPr>
              <a:t>küçüldüğünde </a:t>
            </a:r>
            <a:r>
              <a:rPr lang="tr-TR" sz="1800" b="1" i="1">
                <a:solidFill>
                  <a:schemeClr val="folHlink"/>
                </a:solidFill>
                <a:sym typeface="Symbol" pitchFamily="18" charset="2"/>
              </a:rPr>
              <a:t></a:t>
            </a:r>
            <a:r>
              <a:rPr lang="tr-TR" sz="1800" b="1" i="1">
                <a:solidFill>
                  <a:schemeClr val="folHlink"/>
                </a:solidFill>
              </a:rPr>
              <a:t> </a:t>
            </a:r>
            <a:r>
              <a:rPr lang="tr-TR" sz="1800" b="1">
                <a:solidFill>
                  <a:schemeClr val="folHlink"/>
                </a:solidFill>
              </a:rPr>
              <a:t>da küçüleceği için boşta çalışma gürültüsü azalacaktır.</a:t>
            </a:r>
          </a:p>
          <a:p>
            <a:pPr algn="just">
              <a:lnSpc>
                <a:spcPct val="80000"/>
              </a:lnSpc>
            </a:pPr>
            <a:r>
              <a:rPr lang="tr-TR" sz="1800" b="1" i="1"/>
              <a:t>x(t)-xˆ(t)</a:t>
            </a:r>
            <a:r>
              <a:rPr lang="tr-TR" sz="1800" b="1"/>
              <a:t> büyürken de </a:t>
            </a:r>
            <a:r>
              <a:rPr lang="tr-TR" sz="1800" b="1" i="1">
                <a:sym typeface="Symbol" pitchFamily="18" charset="2"/>
              </a:rPr>
              <a:t></a:t>
            </a:r>
            <a:r>
              <a:rPr lang="tr-TR" sz="1800" b="1"/>
              <a:t> büyüyeceğinden eğim sınırlaması önlenmiş olacaktır.</a:t>
            </a:r>
          </a:p>
          <a:p>
            <a:pPr algn="just">
              <a:lnSpc>
                <a:spcPct val="80000"/>
              </a:lnSpc>
            </a:pPr>
            <a:r>
              <a:rPr lang="tr-TR" sz="1800" b="1" i="1">
                <a:sym typeface="Symbol" pitchFamily="18" charset="2"/>
              </a:rPr>
              <a:t></a:t>
            </a:r>
            <a:r>
              <a:rPr lang="tr-TR" sz="1800" b="1"/>
              <a:t> Basamak boyunun değişken olduğu bu modülasyon yöntemine </a:t>
            </a:r>
            <a:r>
              <a:rPr lang="tr-TR" sz="1800" b="1">
                <a:solidFill>
                  <a:srgbClr val="66FF33"/>
                </a:solidFill>
              </a:rPr>
              <a:t>“Adaptif Delta Modülasyonu (Adaptive Delta Modulation – ADM)”</a:t>
            </a:r>
            <a:r>
              <a:rPr lang="tr-TR" sz="1800" b="1"/>
              <a:t> adı verilir.</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30"/>
          <p:cNvSpPr>
            <a:spLocks noGrp="1" noChangeArrowheads="1"/>
          </p:cNvSpPr>
          <p:nvPr>
            <p:ph type="sldNum" sz="quarter" idx="4"/>
          </p:nvPr>
        </p:nvSpPr>
        <p:spPr/>
        <p:txBody>
          <a:bodyPr/>
          <a:lstStyle/>
          <a:p>
            <a:fld id="{C3C2287B-4F41-48C6-AD00-59DDCF89A399}" type="slidenum">
              <a:rPr lang="tr-TR"/>
              <a:pPr/>
              <a:t>35</a:t>
            </a:fld>
            <a:endParaRPr lang="tr-TR"/>
          </a:p>
        </p:txBody>
      </p:sp>
      <p:sp>
        <p:nvSpPr>
          <p:cNvPr id="200708" name="Rectangle 4"/>
          <p:cNvSpPr>
            <a:spLocks noGrp="1" noChangeArrowheads="1"/>
          </p:cNvSpPr>
          <p:nvPr>
            <p:ph type="ctrTitle"/>
          </p:nvPr>
        </p:nvSpPr>
        <p:spPr>
          <a:xfrm>
            <a:off x="431800" y="1600200"/>
            <a:ext cx="8235950" cy="1973263"/>
          </a:xfrm>
        </p:spPr>
        <p:txBody>
          <a:bodyPr/>
          <a:lstStyle/>
          <a:p>
            <a:r>
              <a:rPr lang="tr-TR" sz="6300">
                <a:solidFill>
                  <a:srgbClr val="66FF33"/>
                </a:solidFill>
              </a:rPr>
              <a:t>.:</a:t>
            </a:r>
            <a:r>
              <a:rPr lang="tr-TR" sz="6300"/>
              <a:t> TEŞEKKÜRLER </a:t>
            </a:r>
            <a:r>
              <a:rPr lang="tr-TR" sz="6300">
                <a:solidFill>
                  <a:srgbClr val="66FF33"/>
                </a:solidFill>
              </a:rPr>
              <a:t>:.</a:t>
            </a:r>
          </a:p>
        </p:txBody>
      </p:sp>
      <p:sp>
        <p:nvSpPr>
          <p:cNvPr id="200709" name="Rectangle 5"/>
          <p:cNvSpPr>
            <a:spLocks noGrp="1" noChangeArrowheads="1"/>
          </p:cNvSpPr>
          <p:nvPr>
            <p:ph type="subTitle" idx="1"/>
          </p:nvPr>
        </p:nvSpPr>
        <p:spPr/>
        <p:txBody>
          <a:bodyPr/>
          <a:lstStyle/>
          <a:p>
            <a:r>
              <a:rPr lang="tr-TR" sz="4800" b="1" dirty="0" smtClean="0">
                <a:solidFill>
                  <a:srgbClr val="99CCFF"/>
                </a:solidFill>
              </a:rPr>
              <a:t>Oğuz Ata</a:t>
            </a:r>
            <a:endParaRPr lang="tr-TR" sz="4800" b="1" dirty="0">
              <a:solidFill>
                <a:srgbClr val="99CCFF"/>
              </a:solidFill>
            </a:endParaRPr>
          </a:p>
          <a:p>
            <a:r>
              <a:rPr lang="tr-TR" dirty="0"/>
              <a:t>o</a:t>
            </a:r>
            <a:r>
              <a:rPr lang="tr-TR" dirty="0" smtClean="0"/>
              <a:t>guzata@gmail.com</a:t>
            </a:r>
            <a:endParaRPr lang="tr-T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7"/>
          <p:cNvSpPr>
            <a:spLocks noGrp="1"/>
          </p:cNvSpPr>
          <p:nvPr>
            <p:ph type="sldNum" sz="quarter" idx="12"/>
          </p:nvPr>
        </p:nvSpPr>
        <p:spPr/>
        <p:txBody>
          <a:bodyPr/>
          <a:lstStyle/>
          <a:p>
            <a:fld id="{150D78F4-D400-4D46-B559-F517848E8648}" type="slidenum">
              <a:rPr lang="tr-TR"/>
              <a:pPr/>
              <a:t>4</a:t>
            </a:fld>
            <a:endParaRPr lang="tr-TR"/>
          </a:p>
        </p:txBody>
      </p:sp>
      <p:sp>
        <p:nvSpPr>
          <p:cNvPr id="15362" name="Rectangle 2"/>
          <p:cNvSpPr>
            <a:spLocks noGrp="1" noChangeArrowheads="1"/>
          </p:cNvSpPr>
          <p:nvPr>
            <p:ph type="title"/>
          </p:nvPr>
        </p:nvSpPr>
        <p:spPr/>
        <p:txBody>
          <a:bodyPr/>
          <a:lstStyle/>
          <a:p>
            <a:r>
              <a:rPr lang="tr-TR"/>
              <a:t>Kablolu Haberleşme</a:t>
            </a:r>
          </a:p>
        </p:txBody>
      </p:sp>
      <p:sp>
        <p:nvSpPr>
          <p:cNvPr id="15363" name="Rectangle 3"/>
          <p:cNvSpPr>
            <a:spLocks noGrp="1" noChangeArrowheads="1"/>
          </p:cNvSpPr>
          <p:nvPr>
            <p:ph type="body" sz="half" idx="1"/>
          </p:nvPr>
        </p:nvSpPr>
        <p:spPr>
          <a:xfrm>
            <a:off x="206375" y="1223963"/>
            <a:ext cx="8686800" cy="3465512"/>
          </a:xfrm>
        </p:spPr>
        <p:txBody>
          <a:bodyPr/>
          <a:lstStyle/>
          <a:p>
            <a:pPr algn="just"/>
            <a:r>
              <a:rPr lang="tr-TR" sz="2800" b="1"/>
              <a:t>Bilgi iletimi için </a:t>
            </a:r>
            <a:r>
              <a:rPr lang="tr-TR" sz="2800" b="1">
                <a:solidFill>
                  <a:srgbClr val="0099FF"/>
                </a:solidFill>
              </a:rPr>
              <a:t>bakır</a:t>
            </a:r>
            <a:r>
              <a:rPr lang="tr-TR" sz="2800" b="1"/>
              <a:t>, </a:t>
            </a:r>
            <a:r>
              <a:rPr lang="tr-TR" sz="2800" b="1">
                <a:solidFill>
                  <a:srgbClr val="66FF33"/>
                </a:solidFill>
              </a:rPr>
              <a:t>dalga yönlendiriciler</a:t>
            </a:r>
            <a:r>
              <a:rPr lang="tr-TR" sz="2800" b="1"/>
              <a:t> veya </a:t>
            </a:r>
            <a:r>
              <a:rPr lang="tr-TR" sz="2800" b="1">
                <a:solidFill>
                  <a:srgbClr val="FF3300"/>
                </a:solidFill>
              </a:rPr>
              <a:t>fiber optik</a:t>
            </a:r>
            <a:r>
              <a:rPr lang="tr-TR" sz="2800" b="1"/>
              <a:t> kablolardan faydalanılır.</a:t>
            </a:r>
          </a:p>
          <a:p>
            <a:pPr algn="just">
              <a:buFont typeface="Wingdings" pitchFamily="2" charset="2"/>
              <a:buNone/>
            </a:pPr>
            <a:endParaRPr lang="tr-TR" sz="2800" b="1"/>
          </a:p>
          <a:p>
            <a:pPr algn="just"/>
            <a:r>
              <a:rPr lang="tr-TR" sz="2800" b="1"/>
              <a:t>İletişim </a:t>
            </a:r>
            <a:r>
              <a:rPr lang="tr-TR" sz="2800" b="1">
                <a:solidFill>
                  <a:srgbClr val="0099FF"/>
                </a:solidFill>
              </a:rPr>
              <a:t>elektrik</a:t>
            </a:r>
            <a:r>
              <a:rPr lang="tr-TR" sz="2800" b="1"/>
              <a:t>, </a:t>
            </a:r>
            <a:r>
              <a:rPr lang="tr-TR" sz="2800" b="1">
                <a:solidFill>
                  <a:srgbClr val="66FF33"/>
                </a:solidFill>
              </a:rPr>
              <a:t>elektromanyetik</a:t>
            </a:r>
            <a:r>
              <a:rPr lang="tr-TR" sz="2800" b="1"/>
              <a:t> veya </a:t>
            </a:r>
            <a:r>
              <a:rPr lang="tr-TR" sz="2800" b="1">
                <a:solidFill>
                  <a:srgbClr val="FF3300"/>
                </a:solidFill>
              </a:rPr>
              <a:t>optik</a:t>
            </a:r>
            <a:r>
              <a:rPr lang="tr-TR" sz="2800" b="1"/>
              <a:t> sinyaller aracılığıyla bu ortamlar üzerinden gerçekleştirilir.</a:t>
            </a:r>
          </a:p>
        </p:txBody>
      </p:sp>
      <p:pic>
        <p:nvPicPr>
          <p:cNvPr id="15371" name="Picture 11"/>
          <p:cNvPicPr>
            <a:picLocks noGrp="1" noChangeAspect="1" noChangeArrowheads="1"/>
          </p:cNvPicPr>
          <p:nvPr>
            <p:ph sz="quarter" idx="2"/>
          </p:nvPr>
        </p:nvPicPr>
        <p:blipFill>
          <a:blip r:embed="rId3"/>
          <a:srcRect/>
          <a:stretch>
            <a:fillRect/>
          </a:stretch>
        </p:blipFill>
        <p:spPr>
          <a:xfrm>
            <a:off x="206375" y="4806950"/>
            <a:ext cx="2159000" cy="1892300"/>
          </a:xfrm>
          <a:noFill/>
          <a:ln/>
        </p:spPr>
      </p:pic>
      <p:pic>
        <p:nvPicPr>
          <p:cNvPr id="15373" name="Picture 13"/>
          <p:cNvPicPr>
            <a:picLocks noGrp="1" noChangeAspect="1" noChangeArrowheads="1"/>
          </p:cNvPicPr>
          <p:nvPr>
            <p:ph sz="quarter" idx="3"/>
          </p:nvPr>
        </p:nvPicPr>
        <p:blipFill>
          <a:blip r:embed="rId4"/>
          <a:srcRect t="7703"/>
          <a:stretch>
            <a:fillRect/>
          </a:stretch>
        </p:blipFill>
        <p:spPr>
          <a:xfrm>
            <a:off x="2411413" y="4808538"/>
            <a:ext cx="2159000" cy="1890712"/>
          </a:xfrm>
          <a:noFill/>
          <a:ln/>
        </p:spPr>
      </p:pic>
      <p:pic>
        <p:nvPicPr>
          <p:cNvPr id="15375" name="Picture 15"/>
          <p:cNvPicPr>
            <a:picLocks noChangeAspect="1" noChangeArrowheads="1"/>
          </p:cNvPicPr>
          <p:nvPr/>
        </p:nvPicPr>
        <p:blipFill>
          <a:blip r:embed="rId5"/>
          <a:srcRect/>
          <a:stretch>
            <a:fillRect/>
          </a:stretch>
        </p:blipFill>
        <p:spPr bwMode="auto">
          <a:xfrm>
            <a:off x="4616450" y="4806950"/>
            <a:ext cx="2159000" cy="1892300"/>
          </a:xfrm>
          <a:prstGeom prst="rect">
            <a:avLst/>
          </a:prstGeom>
          <a:noFill/>
          <a:ln w="9525">
            <a:noFill/>
            <a:miter lim="800000"/>
            <a:headEnd/>
            <a:tailEnd/>
          </a:ln>
        </p:spPr>
      </p:pic>
      <p:pic>
        <p:nvPicPr>
          <p:cNvPr id="15376" name="Picture 16" descr="image_waveguide"/>
          <p:cNvPicPr>
            <a:picLocks noChangeAspect="1" noChangeArrowheads="1"/>
          </p:cNvPicPr>
          <p:nvPr/>
        </p:nvPicPr>
        <p:blipFill>
          <a:blip r:embed="rId6"/>
          <a:srcRect/>
          <a:stretch>
            <a:fillRect/>
          </a:stretch>
        </p:blipFill>
        <p:spPr bwMode="auto">
          <a:xfrm>
            <a:off x="6823075" y="4806950"/>
            <a:ext cx="2159000" cy="1892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11CD17D1-AA38-4A85-99BF-263295923AA6}" type="slidenum">
              <a:rPr lang="tr-TR"/>
              <a:pPr/>
              <a:t>5</a:t>
            </a:fld>
            <a:endParaRPr lang="tr-TR"/>
          </a:p>
        </p:txBody>
      </p:sp>
      <p:sp>
        <p:nvSpPr>
          <p:cNvPr id="16386" name="Rectangle 2"/>
          <p:cNvSpPr>
            <a:spLocks noGrp="1" noChangeArrowheads="1"/>
          </p:cNvSpPr>
          <p:nvPr>
            <p:ph type="title"/>
          </p:nvPr>
        </p:nvSpPr>
        <p:spPr/>
        <p:txBody>
          <a:bodyPr/>
          <a:lstStyle/>
          <a:p>
            <a:r>
              <a:rPr lang="tr-TR"/>
              <a:t>Kablosuz (Wireless) Haberleşme</a:t>
            </a:r>
          </a:p>
        </p:txBody>
      </p:sp>
      <p:sp>
        <p:nvSpPr>
          <p:cNvPr id="16387" name="Rectangle 3"/>
          <p:cNvSpPr>
            <a:spLocks noGrp="1" noChangeArrowheads="1"/>
          </p:cNvSpPr>
          <p:nvPr>
            <p:ph type="body" sz="half" idx="1"/>
          </p:nvPr>
        </p:nvSpPr>
        <p:spPr>
          <a:xfrm>
            <a:off x="341313" y="1179513"/>
            <a:ext cx="8505825" cy="2563812"/>
          </a:xfrm>
        </p:spPr>
        <p:txBody>
          <a:bodyPr/>
          <a:lstStyle/>
          <a:p>
            <a:pPr algn="just"/>
            <a:r>
              <a:rPr lang="tr-TR" sz="2800" b="1"/>
              <a:t>Bilgi iletimi için </a:t>
            </a:r>
            <a:r>
              <a:rPr lang="tr-TR" sz="2800" b="1">
                <a:solidFill>
                  <a:srgbClr val="0099FF"/>
                </a:solidFill>
              </a:rPr>
              <a:t>hava</a:t>
            </a:r>
            <a:r>
              <a:rPr lang="tr-TR" sz="2800" b="1"/>
              <a:t> veya </a:t>
            </a:r>
            <a:r>
              <a:rPr lang="tr-TR" sz="2800" b="1">
                <a:solidFill>
                  <a:srgbClr val="FF3300"/>
                </a:solidFill>
              </a:rPr>
              <a:t>boşluk</a:t>
            </a:r>
            <a:r>
              <a:rPr lang="tr-TR" sz="2800" b="1"/>
              <a:t>’tan faydalanılır.</a:t>
            </a:r>
          </a:p>
          <a:p>
            <a:pPr algn="just"/>
            <a:r>
              <a:rPr lang="tr-TR" sz="2800" b="1"/>
              <a:t>İletişim </a:t>
            </a:r>
            <a:r>
              <a:rPr lang="tr-TR" sz="2800" b="1">
                <a:solidFill>
                  <a:srgbClr val="66FF33"/>
                </a:solidFill>
              </a:rPr>
              <a:t>elektromanyetik dalgalar</a:t>
            </a:r>
            <a:r>
              <a:rPr lang="tr-TR" sz="2800" b="1"/>
              <a:t> şeklinde bu ortamlar üzerinden gerçekleştirilir.</a:t>
            </a:r>
          </a:p>
        </p:txBody>
      </p:sp>
      <p:pic>
        <p:nvPicPr>
          <p:cNvPr id="16388" name="Picture 4"/>
          <p:cNvPicPr>
            <a:picLocks noGrp="1" noChangeAspect="1" noChangeArrowheads="1"/>
          </p:cNvPicPr>
          <p:nvPr>
            <p:ph sz="half" idx="2"/>
          </p:nvPr>
        </p:nvPicPr>
        <p:blipFill>
          <a:blip r:embed="rId3"/>
          <a:srcRect b="17126"/>
          <a:stretch>
            <a:fillRect/>
          </a:stretch>
        </p:blipFill>
        <p:spPr>
          <a:xfrm>
            <a:off x="1603375" y="3927475"/>
            <a:ext cx="6118225" cy="2741613"/>
          </a:xfrm>
          <a:noFill/>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D9336312-1254-40BB-9E52-698BA6DD0EA8}" type="slidenum">
              <a:rPr lang="tr-TR"/>
              <a:pPr/>
              <a:t>6</a:t>
            </a:fld>
            <a:endParaRPr lang="tr-TR"/>
          </a:p>
        </p:txBody>
      </p:sp>
      <p:sp>
        <p:nvSpPr>
          <p:cNvPr id="17410" name="Rectangle 2"/>
          <p:cNvSpPr>
            <a:spLocks noGrp="1" noChangeArrowheads="1"/>
          </p:cNvSpPr>
          <p:nvPr>
            <p:ph type="title"/>
          </p:nvPr>
        </p:nvSpPr>
        <p:spPr/>
        <p:txBody>
          <a:bodyPr/>
          <a:lstStyle/>
          <a:p>
            <a:r>
              <a:rPr lang="tr-TR"/>
              <a:t>Analog Haberleşme</a:t>
            </a:r>
          </a:p>
        </p:txBody>
      </p:sp>
      <p:sp>
        <p:nvSpPr>
          <p:cNvPr id="17411" name="Rectangle 3"/>
          <p:cNvSpPr>
            <a:spLocks noGrp="1" noChangeArrowheads="1"/>
          </p:cNvSpPr>
          <p:nvPr>
            <p:ph type="body" sz="half" idx="1"/>
          </p:nvPr>
        </p:nvSpPr>
        <p:spPr>
          <a:xfrm>
            <a:off x="330200" y="1179513"/>
            <a:ext cx="8585200" cy="3282950"/>
          </a:xfrm>
        </p:spPr>
        <p:txBody>
          <a:bodyPr/>
          <a:lstStyle/>
          <a:p>
            <a:pPr algn="just">
              <a:lnSpc>
                <a:spcPct val="80000"/>
              </a:lnSpc>
            </a:pPr>
            <a:r>
              <a:rPr lang="tr-TR" sz="2200" b="1"/>
              <a:t>Bazı haberleşme dönüştürücüleri, orijinal bilgi enerjisinin ani değişimlerini doğrudan takip eden elektronik sinyaller üretirler. Bu tip sinyallere </a:t>
            </a:r>
            <a:r>
              <a:rPr lang="tr-TR" sz="2200" b="1">
                <a:solidFill>
                  <a:srgbClr val="66FF33"/>
                </a:solidFill>
              </a:rPr>
              <a:t>“Analog Sinyal”</a:t>
            </a:r>
            <a:r>
              <a:rPr lang="tr-TR" sz="2200" b="1"/>
              <a:t> adı verilir.</a:t>
            </a:r>
          </a:p>
          <a:p>
            <a:pPr algn="just">
              <a:lnSpc>
                <a:spcPct val="80000"/>
              </a:lnSpc>
            </a:pPr>
            <a:r>
              <a:rPr lang="tr-TR" sz="2200" b="1"/>
              <a:t>Örneğin, bir mikrofon kendisine uygulana ses enerjisinin değişimini takip eden bir elektronik sinyal üretir.</a:t>
            </a:r>
          </a:p>
          <a:p>
            <a:pPr algn="just">
              <a:lnSpc>
                <a:spcPct val="80000"/>
              </a:lnSpc>
            </a:pPr>
            <a:r>
              <a:rPr lang="tr-TR" sz="2200" b="1"/>
              <a:t>Analog sinyaller kullanılarak yapılan haberleşmeye </a:t>
            </a:r>
            <a:r>
              <a:rPr lang="tr-TR" sz="2200" b="1">
                <a:solidFill>
                  <a:srgbClr val="66FF33"/>
                </a:solidFill>
              </a:rPr>
              <a:t>“Analog Haberleşme”</a:t>
            </a:r>
            <a:r>
              <a:rPr lang="tr-TR" sz="2200" b="1"/>
              <a:t> adı verilir.</a:t>
            </a:r>
          </a:p>
        </p:txBody>
      </p:sp>
      <p:pic>
        <p:nvPicPr>
          <p:cNvPr id="17415" name="Picture 7"/>
          <p:cNvPicPr>
            <a:picLocks noGrp="1" noChangeAspect="1" noChangeArrowheads="1"/>
          </p:cNvPicPr>
          <p:nvPr>
            <p:ph sz="half" idx="2"/>
          </p:nvPr>
        </p:nvPicPr>
        <p:blipFill>
          <a:blip r:embed="rId3"/>
          <a:srcRect/>
          <a:stretch>
            <a:fillRect/>
          </a:stretch>
        </p:blipFill>
        <p:spPr>
          <a:xfrm>
            <a:off x="1736725" y="3854450"/>
            <a:ext cx="6118225" cy="2860675"/>
          </a:xfrm>
          <a:noFill/>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FE4F7915-7DE0-410C-A1E4-91596E204AE4}" type="slidenum">
              <a:rPr lang="tr-TR"/>
              <a:pPr/>
              <a:t>7</a:t>
            </a:fld>
            <a:endParaRPr lang="tr-TR"/>
          </a:p>
        </p:txBody>
      </p:sp>
      <p:sp>
        <p:nvSpPr>
          <p:cNvPr id="18434" name="Rectangle 2"/>
          <p:cNvSpPr>
            <a:spLocks noGrp="1" noChangeArrowheads="1"/>
          </p:cNvSpPr>
          <p:nvPr>
            <p:ph type="title"/>
          </p:nvPr>
        </p:nvSpPr>
        <p:spPr/>
        <p:txBody>
          <a:bodyPr/>
          <a:lstStyle/>
          <a:p>
            <a:r>
              <a:rPr lang="tr-TR"/>
              <a:t>Sayısal (Dijital) Haberleşme</a:t>
            </a:r>
          </a:p>
        </p:txBody>
      </p:sp>
      <p:sp>
        <p:nvSpPr>
          <p:cNvPr id="18435" name="Rectangle 3"/>
          <p:cNvSpPr>
            <a:spLocks noGrp="1" noChangeArrowheads="1"/>
          </p:cNvSpPr>
          <p:nvPr>
            <p:ph type="body" sz="half" idx="1"/>
          </p:nvPr>
        </p:nvSpPr>
        <p:spPr>
          <a:xfrm>
            <a:off x="323850" y="1223963"/>
            <a:ext cx="8434388" cy="3014662"/>
          </a:xfrm>
        </p:spPr>
        <p:txBody>
          <a:bodyPr/>
          <a:lstStyle/>
          <a:p>
            <a:pPr algn="just">
              <a:lnSpc>
                <a:spcPct val="80000"/>
              </a:lnSpc>
            </a:pPr>
            <a:r>
              <a:rPr lang="tr-TR" sz="2000" b="1"/>
              <a:t>Bazı sistemlerde dönüştürücü, sistemin her iki ucundaki insanlar veya makineler tarafından anlaşılan ve önceden belirlenmiş kod darbeleri veya değimleri şeklinde elektronik sinyaller üretir. Bu tip sinyallere </a:t>
            </a:r>
            <a:r>
              <a:rPr lang="tr-TR" sz="2000" b="1">
                <a:solidFill>
                  <a:srgbClr val="66FF33"/>
                </a:solidFill>
              </a:rPr>
              <a:t>“Dijital Sinyal”</a:t>
            </a:r>
            <a:r>
              <a:rPr lang="tr-TR" sz="2000" b="1"/>
              <a:t> adı verilir.</a:t>
            </a:r>
          </a:p>
          <a:p>
            <a:pPr algn="just">
              <a:lnSpc>
                <a:spcPct val="80000"/>
              </a:lnSpc>
            </a:pPr>
            <a:r>
              <a:rPr lang="tr-TR" sz="2000" b="1"/>
              <a:t>Örneğin Network Sistemleri arasındaki haberleşmede kullanılan sinyalizasyon verilebilir.</a:t>
            </a:r>
          </a:p>
          <a:p>
            <a:pPr algn="just">
              <a:lnSpc>
                <a:spcPct val="80000"/>
              </a:lnSpc>
            </a:pPr>
            <a:r>
              <a:rPr lang="tr-TR" sz="2000" b="1"/>
              <a:t>Dijital sinyaller kullanılarak yapılan haberleşmeye </a:t>
            </a:r>
            <a:r>
              <a:rPr lang="tr-TR" sz="2000" b="1">
                <a:solidFill>
                  <a:srgbClr val="66FF33"/>
                </a:solidFill>
              </a:rPr>
              <a:t>“Dijital Haberleşme”</a:t>
            </a:r>
            <a:r>
              <a:rPr lang="tr-TR" sz="2000" b="1"/>
              <a:t> adı verilir.</a:t>
            </a:r>
          </a:p>
        </p:txBody>
      </p:sp>
      <p:pic>
        <p:nvPicPr>
          <p:cNvPr id="18439" name="Picture 7"/>
          <p:cNvPicPr>
            <a:picLocks noGrp="1" noChangeAspect="1" noChangeArrowheads="1"/>
          </p:cNvPicPr>
          <p:nvPr>
            <p:ph sz="half" idx="2"/>
          </p:nvPr>
        </p:nvPicPr>
        <p:blipFill>
          <a:blip r:embed="rId3"/>
          <a:srcRect/>
          <a:stretch>
            <a:fillRect/>
          </a:stretch>
        </p:blipFill>
        <p:spPr>
          <a:xfrm>
            <a:off x="1646238" y="3938588"/>
            <a:ext cx="6118225" cy="2730500"/>
          </a:xfrm>
          <a:noFill/>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8B850A4-FDCA-41B0-863F-39815B304380}" type="slidenum">
              <a:rPr lang="tr-TR"/>
              <a:pPr/>
              <a:t>8</a:t>
            </a:fld>
            <a:endParaRPr lang="tr-TR"/>
          </a:p>
        </p:txBody>
      </p:sp>
      <p:sp>
        <p:nvSpPr>
          <p:cNvPr id="210946" name="Rectangle 2"/>
          <p:cNvSpPr>
            <a:spLocks noGrp="1" noChangeArrowheads="1"/>
          </p:cNvSpPr>
          <p:nvPr>
            <p:ph type="title"/>
          </p:nvPr>
        </p:nvSpPr>
        <p:spPr/>
        <p:txBody>
          <a:bodyPr/>
          <a:lstStyle/>
          <a:p>
            <a:r>
              <a:rPr lang="tr-TR"/>
              <a:t>Dijital İletimin Avantajları</a:t>
            </a:r>
          </a:p>
        </p:txBody>
      </p:sp>
      <p:sp>
        <p:nvSpPr>
          <p:cNvPr id="210947" name="Rectangle 3"/>
          <p:cNvSpPr>
            <a:spLocks noGrp="1" noChangeArrowheads="1"/>
          </p:cNvSpPr>
          <p:nvPr>
            <p:ph type="body" idx="1"/>
          </p:nvPr>
        </p:nvSpPr>
        <p:spPr>
          <a:xfrm>
            <a:off x="206375" y="1223963"/>
            <a:ext cx="8775700" cy="5445125"/>
          </a:xfrm>
        </p:spPr>
        <p:txBody>
          <a:bodyPr/>
          <a:lstStyle/>
          <a:p>
            <a:pPr algn="just">
              <a:lnSpc>
                <a:spcPct val="80000"/>
              </a:lnSpc>
            </a:pPr>
            <a:r>
              <a:rPr lang="tr-TR" sz="2100" b="1">
                <a:solidFill>
                  <a:srgbClr val="66FF33"/>
                </a:solidFill>
              </a:rPr>
              <a:t>Dijital Teknoloji kullanır. Bu nedenle geniş ölçekli entegrasyon  ve yarı iletkenler sayesinde çok küçük maliyetli sistemlerin oluşturulabilmesine olanak sağlanır.</a:t>
            </a:r>
          </a:p>
          <a:p>
            <a:pPr algn="just">
              <a:lnSpc>
                <a:spcPct val="80000"/>
              </a:lnSpc>
            </a:pPr>
            <a:r>
              <a:rPr lang="tr-TR" sz="2100" b="1"/>
              <a:t>Analog iletimde bir sinyal yükseltildiğinde gürültü de onunla birlikte yükselir. Sinyal birçok yükseltme istasyonundan geçtikçe gürültü birikir. Bununla birlikte dijital iletimde her yineleyici istasyonu darbeleri yeniden üretir. Böylece temiz (gürültüsüz) darbeler oluşturulur ve yeni bir temizleme işleminin yer aldığı bir sonraki yineleyiciye gönderilir sinyaller gürültülü bir ortamdan geçer fakat daha fazla bozulacağı yerde sürekli yeniden üretildiğinden gürültüden etkilenmez.</a:t>
            </a:r>
          </a:p>
          <a:p>
            <a:pPr algn="just">
              <a:lnSpc>
                <a:spcPct val="80000"/>
              </a:lnSpc>
            </a:pPr>
            <a:r>
              <a:rPr lang="tr-TR" sz="2100" b="1">
                <a:solidFill>
                  <a:srgbClr val="FFFF66"/>
                </a:solidFill>
              </a:rPr>
              <a:t>Dijital teknoloji ile çoğullama işlemi daha rahat olduğundan iletim kapasitelerinin verimli şekilde kullanılması sağlanır.</a:t>
            </a:r>
          </a:p>
          <a:p>
            <a:pPr algn="just">
              <a:lnSpc>
                <a:spcPct val="80000"/>
              </a:lnSpc>
            </a:pPr>
            <a:r>
              <a:rPr lang="tr-TR" sz="2100" b="1">
                <a:solidFill>
                  <a:srgbClr val="0099FF"/>
                </a:solidFill>
              </a:rPr>
              <a:t>Şifreleme ve kodlama tekniklerinin dijital sinyallere uygulanması daha kolaydır.</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1E0D539-825A-46F0-A10C-EFDDE80B16D4}" type="slidenum">
              <a:rPr lang="tr-TR"/>
              <a:pPr/>
              <a:t>9</a:t>
            </a:fld>
            <a:endParaRPr lang="tr-TR"/>
          </a:p>
        </p:txBody>
      </p:sp>
      <p:sp>
        <p:nvSpPr>
          <p:cNvPr id="212994" name="Rectangle 2"/>
          <p:cNvSpPr>
            <a:spLocks noGrp="1" noChangeArrowheads="1"/>
          </p:cNvSpPr>
          <p:nvPr>
            <p:ph type="title"/>
          </p:nvPr>
        </p:nvSpPr>
        <p:spPr/>
        <p:txBody>
          <a:bodyPr/>
          <a:lstStyle/>
          <a:p>
            <a:r>
              <a:rPr lang="tr-TR"/>
              <a:t>Haberleşmedeki Kısıtlamalar</a:t>
            </a:r>
          </a:p>
        </p:txBody>
      </p:sp>
      <p:sp>
        <p:nvSpPr>
          <p:cNvPr id="212995" name="Rectangle 3"/>
          <p:cNvSpPr>
            <a:spLocks noGrp="1" noChangeArrowheads="1"/>
          </p:cNvSpPr>
          <p:nvPr>
            <p:ph type="body" idx="1"/>
          </p:nvPr>
        </p:nvSpPr>
        <p:spPr>
          <a:xfrm>
            <a:off x="206375" y="1179513"/>
            <a:ext cx="8775700" cy="5489575"/>
          </a:xfrm>
        </p:spPr>
        <p:txBody>
          <a:bodyPr/>
          <a:lstStyle/>
          <a:p>
            <a:pPr algn="just">
              <a:lnSpc>
                <a:spcPct val="80000"/>
              </a:lnSpc>
            </a:pPr>
            <a:r>
              <a:rPr lang="tr-TR" sz="2000" b="1">
                <a:solidFill>
                  <a:srgbClr val="FFFF66"/>
                </a:solidFill>
              </a:rPr>
              <a:t>Herhangi bir haberleşme sisteminde amaç, kaynaktaki bilgi işaretini alıcı uçta olduğu gibi geri elde etmektir.</a:t>
            </a:r>
          </a:p>
          <a:p>
            <a:pPr algn="just">
              <a:lnSpc>
                <a:spcPct val="80000"/>
              </a:lnSpc>
            </a:pPr>
            <a:r>
              <a:rPr lang="tr-TR" sz="2000" b="1">
                <a:solidFill>
                  <a:schemeClr val="folHlink"/>
                </a:solidFill>
              </a:rPr>
              <a:t>Ancak, bu amaca genellikle erişilemez. Bir başka deyişle, gönderilmiş olan bilgi, bazı kısıtlamalar nedeniyle, olduğu gibi geri elde edilemez.</a:t>
            </a:r>
          </a:p>
          <a:p>
            <a:pPr algn="just">
              <a:lnSpc>
                <a:spcPct val="80000"/>
              </a:lnSpc>
            </a:pPr>
            <a:r>
              <a:rPr lang="tr-TR" sz="2000" b="1">
                <a:solidFill>
                  <a:schemeClr val="tx2"/>
                </a:solidFill>
              </a:rPr>
              <a:t>Bu kısıtlamalar bazı kaçınılmaz doğa olayları yada iletişim tasarımını yapan kişilerden kaynaklanır.</a:t>
            </a:r>
          </a:p>
          <a:p>
            <a:pPr algn="just">
              <a:lnSpc>
                <a:spcPct val="80000"/>
              </a:lnSpc>
            </a:pPr>
            <a:r>
              <a:rPr lang="tr-TR" sz="2000" b="1">
                <a:solidFill>
                  <a:schemeClr val="accent1"/>
                </a:solidFill>
              </a:rPr>
              <a:t>O halde, alıcı tarafta bilgiyi aslına olabildiğince yakın bir biçimde elde etmek daha gerçekçi ve uygulanabilir bir yaklaşım olur.</a:t>
            </a:r>
          </a:p>
          <a:p>
            <a:pPr algn="just">
              <a:lnSpc>
                <a:spcPct val="80000"/>
              </a:lnSpc>
            </a:pPr>
            <a:r>
              <a:rPr lang="tr-TR" sz="2000" b="1"/>
              <a:t>Bu nedenle birçok uygulamada, asıl bilgi işaretinden bazı sapmalara hoşgörü gösterilir.</a:t>
            </a:r>
          </a:p>
          <a:p>
            <a:pPr algn="just">
              <a:lnSpc>
                <a:spcPct val="80000"/>
              </a:lnSpc>
            </a:pPr>
            <a:endParaRPr lang="tr-TR" sz="2000" b="1"/>
          </a:p>
          <a:p>
            <a:pPr algn="just">
              <a:lnSpc>
                <a:spcPct val="80000"/>
              </a:lnSpc>
            </a:pPr>
            <a:r>
              <a:rPr lang="tr-TR" sz="2000" b="1"/>
              <a:t>Bir haberleşme sistemindeki ana kısıtlamalar aşağıdaki başlıklarda toplanabilir;</a:t>
            </a:r>
          </a:p>
          <a:p>
            <a:pPr lvl="1" algn="just">
              <a:lnSpc>
                <a:spcPct val="80000"/>
              </a:lnSpc>
            </a:pPr>
            <a:r>
              <a:rPr lang="tr-TR" sz="1800" b="1">
                <a:solidFill>
                  <a:srgbClr val="66FFCC"/>
                </a:solidFill>
              </a:rPr>
              <a:t>Gürültü ve Girişim</a:t>
            </a:r>
          </a:p>
          <a:p>
            <a:pPr lvl="1" algn="just">
              <a:lnSpc>
                <a:spcPct val="80000"/>
              </a:lnSpc>
            </a:pPr>
            <a:r>
              <a:rPr lang="tr-TR" sz="1800" b="1">
                <a:solidFill>
                  <a:srgbClr val="66FFCC"/>
                </a:solidFill>
              </a:rPr>
              <a:t>Bant genişliği</a:t>
            </a:r>
          </a:p>
          <a:p>
            <a:pPr lvl="1" algn="just">
              <a:lnSpc>
                <a:spcPct val="80000"/>
              </a:lnSpc>
            </a:pPr>
            <a:r>
              <a:rPr lang="tr-TR" sz="1800" b="1">
                <a:solidFill>
                  <a:srgbClr val="66FFCC"/>
                </a:solidFill>
              </a:rPr>
              <a:t>Sinyal Gücü</a:t>
            </a:r>
            <a:endParaRPr lang="tr-TR" sz="1800" b="1"/>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7.0&quot;&gt;&lt;object type=&quot;1&quot; unique_id=&quot;10001&quot;&gt;&lt;object type=&quot;2&quot; unique_id=&quot;10002&quot;&gt;&lt;object type=&quot;3&quot; unique_id=&quot;10003&quot;&gt;&lt;property id=&quot;20148&quot; value=&quot;5&quot;/&gt;&lt;property id=&quot;20300&quot; value=&quot;Slide 1 - &amp;quot;.: :.&amp;#x0D;&amp;#x0A;&amp;#x0D;&amp;#x0A;&amp;#x0D;&amp;#x0A;HABERLEŞME SİSTEMLERİNDE KULLANILAN&amp;#x0D;&amp;#x0A;MODÜLASYON TEKNİKLERİ&amp;quot;&quot;/&gt;&lt;property id=&quot;20307&quot; value=&quot;256&quot;/&gt;&lt;/object&gt;&lt;object type=&quot;3&quot; unique_id=&quot;10004&quot;&gt;&lt;property id=&quot;20148&quot; value=&quot;5&quot;/&gt;&lt;property id=&quot;20300&quot; value=&quot;Slide 2 - &amp;quot;Haberleşme Nedir?&amp;quot;&quot;/&gt;&lt;property id=&quot;20307&quot; value=&quot;257&quot;/&gt;&lt;/object&gt;&lt;object type=&quot;3&quot; unique_id=&quot;10005&quot;&gt;&lt;property id=&quot;20148&quot; value=&quot;5&quot;/&gt;&lt;property id=&quot;20300&quot; value=&quot;Slide 3 - &amp;quot;Haberleşme Türleri&amp;quot;&quot;/&gt;&lt;property id=&quot;20307&quot; value=&quot;258&quot;/&gt;&lt;/object&gt;&lt;object type=&quot;3&quot; unique_id=&quot;10006&quot;&gt;&lt;property id=&quot;20148&quot; value=&quot;5&quot;/&gt;&lt;property id=&quot;20300&quot; value=&quot;Slide 4 - &amp;quot;Kablolu Haberleşme&amp;quot;&quot;/&gt;&lt;property id=&quot;20307&quot; value=&quot;259&quot;/&gt;&lt;/object&gt;&lt;object type=&quot;3&quot; unique_id=&quot;10007&quot;&gt;&lt;property id=&quot;20148&quot; value=&quot;5&quot;/&gt;&lt;property id=&quot;20300&quot; value=&quot;Slide 5 - &amp;quot;Kablosuz (Wireless) Haberleşme&amp;quot;&quot;/&gt;&lt;property id=&quot;20307&quot; value=&quot;260&quot;/&gt;&lt;/object&gt;&lt;object type=&quot;3&quot; unique_id=&quot;10008&quot;&gt;&lt;property id=&quot;20148&quot; value=&quot;5&quot;/&gt;&lt;property id=&quot;20300&quot; value=&quot;Slide 6 - &amp;quot;Analog Haberleşme&amp;quot;&quot;/&gt;&lt;property id=&quot;20307&quot; value=&quot;261&quot;/&gt;&lt;/object&gt;&lt;object type=&quot;3&quot; unique_id=&quot;10009&quot;&gt;&lt;property id=&quot;20148&quot; value=&quot;5&quot;/&gt;&lt;property id=&quot;20300&quot; value=&quot;Slide 7 - &amp;quot;Sayısal (Dijital) Haberleşme&amp;quot;&quot;/&gt;&lt;property id=&quot;20307&quot; value=&quot;262&quot;/&gt;&lt;/object&gt;&lt;object type=&quot;3&quot; unique_id=&quot;10010&quot;&gt;&lt;property id=&quot;20148&quot; value=&quot;5&quot;/&gt;&lt;property id=&quot;20300&quot; value=&quot;Slide 8 - &amp;quot;Dijital İletimin Avantajları&amp;quot;&quot;/&gt;&lt;property id=&quot;20307&quot; value=&quot;295&quot;/&gt;&lt;/object&gt;&lt;object type=&quot;3&quot; unique_id=&quot;10011&quot;&gt;&lt;property id=&quot;20148&quot; value=&quot;5&quot;/&gt;&lt;property id=&quot;20300&quot; value=&quot;Slide 9 - &amp;quot;Haberleşmedeki Kısıtlamalar&amp;quot;&quot;/&gt;&lt;property id=&quot;20307&quot; value=&quot;296&quot;/&gt;&lt;/object&gt;&lt;object type=&quot;3&quot; unique_id=&quot;10012&quot;&gt;&lt;property id=&quot;20148&quot; value=&quot;5&quot;/&gt;&lt;property id=&quot;20300&quot; value=&quot;Slide 10 - &amp;quot;Gürültü ve Girişim&amp;quot;&quot;/&gt;&lt;property id=&quot;20307&quot; value=&quot;297&quot;/&gt;&lt;/object&gt;&lt;object type=&quot;3&quot; unique_id=&quot;10013&quot;&gt;&lt;property id=&quot;20148&quot; value=&quot;5&quot;/&gt;&lt;property id=&quot;20300&quot; value=&quot;Slide 11 - &amp;quot;Bant Genişliği&amp;quot;&quot;/&gt;&lt;property id=&quot;20307&quot; value=&quot;298&quot;/&gt;&lt;/object&gt;&lt;object type=&quot;3&quot; unique_id=&quot;10014&quot;&gt;&lt;property id=&quot;20148&quot; value=&quot;5&quot;/&gt;&lt;property id=&quot;20300&quot; value=&quot;Slide 12 - &amp;quot;Sinyal Gücü&amp;quot;&quot;/&gt;&lt;property id=&quot;20307&quot; value=&quot;299&quot;/&gt;&lt;/object&gt;&lt;object type=&quot;3&quot; unique_id=&quot;10015&quot;&gt;&lt;property id=&quot;20148&quot; value=&quot;5&quot;/&gt;&lt;property id=&quot;20300&quot; value=&quot;Slide 13 - &amp;quot;Çoğullama&amp;quot;&quot;/&gt;&lt;property id=&quot;20307&quot; value=&quot;302&quot;/&gt;&lt;/object&gt;&lt;object type=&quot;3&quot; unique_id=&quot;10016&quot;&gt;&lt;property id=&quot;20148&quot; value=&quot;5&quot;/&gt;&lt;property id=&quot;20300&quot; value=&quot;Slide 14 - &amp;quot;Frekans Bölmeli Çoğullama (FDM)&amp;quot;&quot;/&gt;&lt;property id=&quot;20307&quot; value=&quot;300&quot;/&gt;&lt;/object&gt;&lt;object type=&quot;3&quot; unique_id=&quot;10017&quot;&gt;&lt;property id=&quot;20148&quot; value=&quot;5&quot;/&gt;&lt;property id=&quot;20300&quot; value=&quot;Slide 15 - &amp;quot;Zaman Bölmeli Çoğullama (TDM)&amp;quot;&quot;/&gt;&lt;property id=&quot;20307&quot; value=&quot;301&quot;/&gt;&lt;/object&gt;&lt;object type=&quot;3&quot; unique_id=&quot;10018&quot;&gt;&lt;property id=&quot;20148&quot; value=&quot;5&quot;/&gt;&lt;property id=&quot;20300&quot; value=&quot;Slide 16 - &amp;quot;TDM’in FDM’e göre üstünlükleri&amp;quot;&quot;/&gt;&lt;property id=&quot;20307&quot; value=&quot;303&quot;/&gt;&lt;/object&gt;&lt;object type=&quot;3&quot; unique_id=&quot;10019&quot;&gt;&lt;property id=&quot;20148&quot; value=&quot;5&quot;/&gt;&lt;property id=&quot;20300&quot; value=&quot;Slide 17 - &amp;quot;Modülasyon&amp;quot;&quot;/&gt;&lt;property id=&quot;20307&quot; value=&quot;263&quot;/&gt;&lt;/object&gt;&lt;object type=&quot;3&quot; unique_id=&quot;10020&quot;&gt;&lt;property id=&quot;20148&quot; value=&quot;5&quot;/&gt;&lt;property id=&quot;20300&quot; value=&quot;Slide 18 - &amp;quot;Sürekli Dalga (Analog) Modülasyonu&amp;quot;&quot;/&gt;&lt;property id=&quot;20307&quot; value=&quot;304&quot;/&gt;&lt;/object&gt;&lt;object type=&quot;3&quot; unique_id=&quot;10021&quot;&gt;&lt;property id=&quot;20148&quot; value=&quot;5&quot;/&gt;&lt;property id=&quot;20300&quot; value=&quot;Slide 19 - &amp;quot;Genlik Modülasyonu (AM)&amp;quot;&quot;/&gt;&lt;property id=&quot;20307&quot; value=&quot;264&quot;/&gt;&lt;/object&gt;&lt;object type=&quot;3&quot; unique_id=&quot;10022&quot;&gt;&lt;property id=&quot;20148&quot; value=&quot;5&quot;/&gt;&lt;property id=&quot;20300&quot; value=&quot;Slide 20 - &amp;quot;Frekans Modülasyonu (FM)&amp;quot;&quot;/&gt;&lt;property id=&quot;20307&quot; value=&quot;266&quot;/&gt;&lt;/object&gt;&lt;object type=&quot;3&quot; unique_id=&quot;10023&quot;&gt;&lt;property id=&quot;20148&quot; value=&quot;5&quot;/&gt;&lt;property id=&quot;20300&quot; value=&quot;Slide 21 - &amp;quot;Faz Modülasyonu (PM)&amp;quot;&quot;/&gt;&lt;property id=&quot;20307&quot; value=&quot;265&quot;/&gt;&lt;/object&gt;&lt;object type=&quot;3&quot; unique_id=&quot;10024&quot;&gt;&lt;property id=&quot;20148&quot; value=&quot;5&quot;/&gt;&lt;property id=&quot;20300&quot; value=&quot;Slide 22 - &amp;quot;ASK (Amplitude Shift Keying)&amp;quot;&quot;/&gt;&lt;property id=&quot;20307&quot; value=&quot;270&quot;/&gt;&lt;/object&gt;&lt;object type=&quot;3&quot; unique_id=&quot;10025&quot;&gt;&lt;property id=&quot;20148&quot; value=&quot;5&quot;/&gt;&lt;property id=&quot;20300&quot; value=&quot;Slide 23 - &amp;quot;FSK (Frequency Shift Keying)&amp;quot;&quot;/&gt;&lt;property id=&quot;20307&quot; value=&quot;272&quot;/&gt;&lt;/object&gt;&lt;object type=&quot;3&quot; unique_id=&quot;10026&quot;&gt;&lt;property id=&quot;20148&quot; value=&quot;5&quot;/&gt;&lt;property id=&quot;20300&quot; value=&quot;Slide 24 - &amp;quot;PSK (Phase Shift Keying)&amp;quot;&quot;/&gt;&lt;property id=&quot;20307&quot; value=&quot;271&quot;/&gt;&lt;/object&gt;&lt;object type=&quot;3&quot; unique_id=&quot;10027&quot;&gt;&lt;property id=&quot;20148&quot; value=&quot;5&quot;/&gt;&lt;property id=&quot;20300&quot; value=&quot;Slide 25 - &amp;quot;Darbe Modülasyonu (PM)&amp;quot;&quot;/&gt;&lt;property id=&quot;20307&quot; value=&quot;284&quot;/&gt;&lt;/object&gt;&lt;object type=&quot;3&quot; unique_id=&quot;10028&quot;&gt;&lt;property id=&quot;20148&quot; value=&quot;5&quot;/&gt;&lt;property id=&quot;20300&quot; value=&quot;Slide 26 - &amp;quot;Darbe Modülasyonu (PM)&amp;quot;&quot;/&gt;&lt;property id=&quot;20307&quot; value=&quot;305&quot;/&gt;&lt;/object&gt;&lt;object type=&quot;3&quot; unique_id=&quot;10029&quot;&gt;&lt;property id=&quot;20148&quot; value=&quot;5&quot;/&gt;&lt;property id=&quot;20300&quot; value=&quot;Slide 27 - &amp;quot;Örnekleme Teoremi&amp;quot;&quot;/&gt;&lt;property id=&quot;20307&quot; value=&quot;269&quot;/&gt;&lt;/object&gt;&lt;object type=&quot;3&quot; unique_id=&quot;10030&quot;&gt;&lt;property id=&quot;20148&quot; value=&quot;5&quot;/&gt;&lt;property id=&quot;20300&quot; value=&quot;Slide 28 - &amp;quot;Darbe Genlik Modülasyonu (PAM)&amp;quot;&quot;/&gt;&lt;property id=&quot;20307&quot; value=&quot;274&quot;/&gt;&lt;/object&gt;&lt;object type=&quot;3&quot; unique_id=&quot;10031&quot;&gt;&lt;property id=&quot;20148&quot; value=&quot;5&quot;/&gt;&lt;property id=&quot;20300&quot; value=&quot;Slide 29 - &amp;quot;Darbe Süresi Modülasyonu (PDM)&amp;quot;&quot;/&gt;&lt;property id=&quot;20307&quot; value=&quot;275&quot;/&gt;&lt;/object&gt;&lt;object type=&quot;3&quot; unique_id=&quot;10032&quot;&gt;&lt;property id=&quot;20148&quot; value=&quot;5&quot;/&gt;&lt;property id=&quot;20300&quot; value=&quot;Slide 30 - &amp;quot;Darbe Konumu Modülasyonu (PPM)&amp;quot;&quot;/&gt;&lt;property id=&quot;20307&quot; value=&quot;306&quot;/&gt;&lt;/object&gt;&lt;object type=&quot;3&quot; unique_id=&quot;10033&quot;&gt;&lt;property id=&quot;20148&quot; value=&quot;5&quot;/&gt;&lt;property id=&quot;20300&quot; value=&quot;Slide 31 - &amp;quot;Darbe Kod Modülasyonu (PCM)&amp;quot;&quot;/&gt;&lt;property id=&quot;20307&quot; value=&quot;276&quot;/&gt;&lt;/object&gt;&lt;object type=&quot;3&quot; unique_id=&quot;10034&quot;&gt;&lt;property id=&quot;20148&quot; value=&quot;5&quot;/&gt;&lt;property id=&quot;20300&quot; value=&quot;Slide 32 - &amp;quot;Kuantalama (Niceleme) (Quantizing)&amp;quot;&quot;/&gt;&lt;property id=&quot;20307&quot; value=&quot;307&quot;/&gt;&lt;/object&gt;&lt;object type=&quot;3&quot; unique_id=&quot;10035&quot;&gt;&lt;property id=&quot;20148&quot; value=&quot;5&quot;/&gt;&lt;property id=&quot;20300&quot; value=&quot;Slide 33 - &amp;quot;Delta Modülasyonu (DM - DPCM)&amp;quot;&quot;/&gt;&lt;property id=&quot;20307&quot; value=&quot;308&quot;/&gt;&lt;/object&gt;&lt;object type=&quot;3&quot; unique_id=&quot;10036&quot;&gt;&lt;property id=&quot;20148&quot; value=&quot;5&quot;/&gt;&lt;property id=&quot;20300&quot; value=&quot;Slide 34 - &amp;quot;Adaptif Delta Modülasyonu (ADM)&amp;quot;&quot;/&gt;&lt;property id=&quot;20307&quot; value=&quot;309&quot;/&gt;&lt;/object&gt;&lt;object type=&quot;3&quot; unique_id=&quot;10037&quot;&gt;&lt;property id=&quot;20148&quot; value=&quot;5&quot;/&gt;&lt;property id=&quot;20300&quot; value=&quot;Slide 35 - &amp;quot;.: TEŞEKKÜRLER :.&amp;quot;&quot;/&gt;&lt;property id=&quot;20307&quot; value=&quot;294&quot;/&gt;&lt;/object&gt;&lt;/object&gt;&lt;object type=&quot;8&quot; unique_id=&quot;10074&quot;&gt;&lt;/object&gt;&lt;/object&gt;&lt;/database&gt;"/>
  <p:tag name="MMPROD_NEXTUNIQUEID" val="10009"/>
  <p:tag name="SECTOMILLISECCONVERTED" val="1"/>
</p:tagLst>
</file>

<file path=ppt/theme/theme1.xml><?xml version="1.0" encoding="utf-8"?>
<a:theme xmlns:a="http://schemas.openxmlformats.org/drawingml/2006/main" name="Uydu Anten">
  <a:themeElements>
    <a:clrScheme name="Uydu Anten 1">
      <a:dk1>
        <a:srgbClr val="660000"/>
      </a:dk1>
      <a:lt1>
        <a:srgbClr val="FFFFFF"/>
      </a:lt1>
      <a:dk2>
        <a:srgbClr val="A80000"/>
      </a:dk2>
      <a:lt2>
        <a:srgbClr val="FFFF99"/>
      </a:lt2>
      <a:accent1>
        <a:srgbClr val="FF6600"/>
      </a:accent1>
      <a:accent2>
        <a:srgbClr val="6A0000"/>
      </a:accent2>
      <a:accent3>
        <a:srgbClr val="D1AAAA"/>
      </a:accent3>
      <a:accent4>
        <a:srgbClr val="DADADA"/>
      </a:accent4>
      <a:accent5>
        <a:srgbClr val="FFB8AA"/>
      </a:accent5>
      <a:accent6>
        <a:srgbClr val="5F0000"/>
      </a:accent6>
      <a:hlink>
        <a:srgbClr val="FFCC00"/>
      </a:hlink>
      <a:folHlink>
        <a:srgbClr val="FF9900"/>
      </a:folHlink>
    </a:clrScheme>
    <a:fontScheme name="Uydu Anten">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ydu Anten 1">
        <a:dk1>
          <a:srgbClr val="660000"/>
        </a:dk1>
        <a:lt1>
          <a:srgbClr val="FFFFFF"/>
        </a:lt1>
        <a:dk2>
          <a:srgbClr val="A80000"/>
        </a:dk2>
        <a:lt2>
          <a:srgbClr val="FFFF99"/>
        </a:lt2>
        <a:accent1>
          <a:srgbClr val="FF6600"/>
        </a:accent1>
        <a:accent2>
          <a:srgbClr val="6A0000"/>
        </a:accent2>
        <a:accent3>
          <a:srgbClr val="D1AAAA"/>
        </a:accent3>
        <a:accent4>
          <a:srgbClr val="DADADA"/>
        </a:accent4>
        <a:accent5>
          <a:srgbClr val="FFB8AA"/>
        </a:accent5>
        <a:accent6>
          <a:srgbClr val="5F00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
      <a:clrScheme name="Uydu Anten 2">
        <a:dk1>
          <a:srgbClr val="6A4700"/>
        </a:dk1>
        <a:lt1>
          <a:srgbClr val="FFFFFF"/>
        </a:lt1>
        <a:dk2>
          <a:srgbClr val="522900"/>
        </a:dk2>
        <a:lt2>
          <a:srgbClr val="FFFF99"/>
        </a:lt2>
        <a:accent1>
          <a:srgbClr val="CC9900"/>
        </a:accent1>
        <a:accent2>
          <a:srgbClr val="9C7300"/>
        </a:accent2>
        <a:accent3>
          <a:srgbClr val="B3ACAA"/>
        </a:accent3>
        <a:accent4>
          <a:srgbClr val="DADADA"/>
        </a:accent4>
        <a:accent5>
          <a:srgbClr val="E2CAAA"/>
        </a:accent5>
        <a:accent6>
          <a:srgbClr val="8D6800"/>
        </a:accent6>
        <a:hlink>
          <a:srgbClr val="FF9900"/>
        </a:hlink>
        <a:folHlink>
          <a:srgbClr val="FFFF66"/>
        </a:folHlink>
      </a:clrScheme>
      <a:clrMap bg1="dk2" tx1="lt1" bg2="dk1" tx2="lt2" accent1="accent1" accent2="accent2" accent3="accent3" accent4="accent4" accent5="accent5" accent6="accent6" hlink="hlink" folHlink="folHlink"/>
    </a:extraClrScheme>
    <a:extraClrScheme>
      <a:clrScheme name="Uydu Anten 3">
        <a:dk1>
          <a:srgbClr val="495630"/>
        </a:dk1>
        <a:lt1>
          <a:srgbClr val="FFFFCC"/>
        </a:lt1>
        <a:dk2>
          <a:srgbClr val="2D361C"/>
        </a:dk2>
        <a:lt2>
          <a:srgbClr val="BAD38D"/>
        </a:lt2>
        <a:accent1>
          <a:srgbClr val="68803E"/>
        </a:accent1>
        <a:accent2>
          <a:srgbClr val="556636"/>
        </a:accent2>
        <a:accent3>
          <a:srgbClr val="ADAEAB"/>
        </a:accent3>
        <a:accent4>
          <a:srgbClr val="DADAAE"/>
        </a:accent4>
        <a:accent5>
          <a:srgbClr val="B9C0AF"/>
        </a:accent5>
        <a:accent6>
          <a:srgbClr val="4C5C30"/>
        </a:accent6>
        <a:hlink>
          <a:srgbClr val="339933"/>
        </a:hlink>
        <a:folHlink>
          <a:srgbClr val="D9D400"/>
        </a:folHlink>
      </a:clrScheme>
      <a:clrMap bg1="dk2" tx1="lt1" bg2="dk1" tx2="lt2" accent1="accent1" accent2="accent2" accent3="accent3" accent4="accent4" accent5="accent5" accent6="accent6" hlink="hlink" folHlink="folHlink"/>
    </a:extraClrScheme>
    <a:extraClrScheme>
      <a:clrScheme name="Uydu Anten 4">
        <a:dk1>
          <a:srgbClr val="666A5C"/>
        </a:dk1>
        <a:lt1>
          <a:srgbClr val="FFFFFF"/>
        </a:lt1>
        <a:dk2>
          <a:srgbClr val="757868"/>
        </a:dk2>
        <a:lt2>
          <a:srgbClr val="C4C3AA"/>
        </a:lt2>
        <a:accent1>
          <a:srgbClr val="9AC2C0"/>
        </a:accent1>
        <a:accent2>
          <a:srgbClr val="4D4F45"/>
        </a:accent2>
        <a:accent3>
          <a:srgbClr val="BDBEB9"/>
        </a:accent3>
        <a:accent4>
          <a:srgbClr val="DADADA"/>
        </a:accent4>
        <a:accent5>
          <a:srgbClr val="CADDDC"/>
        </a:accent5>
        <a:accent6>
          <a:srgbClr val="45473E"/>
        </a:accent6>
        <a:hlink>
          <a:srgbClr val="009999"/>
        </a:hlink>
        <a:folHlink>
          <a:srgbClr val="BFCB4F"/>
        </a:folHlink>
      </a:clrScheme>
      <a:clrMap bg1="dk2" tx1="lt1" bg2="dk1" tx2="lt2" accent1="accent1" accent2="accent2" accent3="accent3" accent4="accent4" accent5="accent5" accent6="accent6" hlink="hlink" folHlink="folHlink"/>
    </a:extraClrScheme>
    <a:extraClrScheme>
      <a:clrScheme name="Uydu Anten 5">
        <a:dk1>
          <a:srgbClr val="006664"/>
        </a:dk1>
        <a:lt1>
          <a:srgbClr val="FFFFFF"/>
        </a:lt1>
        <a:dk2>
          <a:srgbClr val="00908D"/>
        </a:dk2>
        <a:lt2>
          <a:srgbClr val="ADE5CD"/>
        </a:lt2>
        <a:accent1>
          <a:srgbClr val="00CCFF"/>
        </a:accent1>
        <a:accent2>
          <a:srgbClr val="006666"/>
        </a:accent2>
        <a:accent3>
          <a:srgbClr val="AAC6C5"/>
        </a:accent3>
        <a:accent4>
          <a:srgbClr val="DADADA"/>
        </a:accent4>
        <a:accent5>
          <a:srgbClr val="AAE2FF"/>
        </a:accent5>
        <a:accent6>
          <a:srgbClr val="005C5C"/>
        </a:accent6>
        <a:hlink>
          <a:srgbClr val="6DD8DB"/>
        </a:hlink>
        <a:folHlink>
          <a:srgbClr val="C5E2FF"/>
        </a:folHlink>
      </a:clrScheme>
      <a:clrMap bg1="dk2" tx1="lt1" bg2="dk1" tx2="lt2" accent1="accent1" accent2="accent2" accent3="accent3" accent4="accent4" accent5="accent5" accent6="accent6" hlink="hlink" folHlink="folHlink"/>
    </a:extraClrScheme>
    <a:extraClrScheme>
      <a:clrScheme name="Uydu Anten 6">
        <a:dk1>
          <a:srgbClr val="000000"/>
        </a:dk1>
        <a:lt1>
          <a:srgbClr val="DDDCC5"/>
        </a:lt1>
        <a:dk2>
          <a:srgbClr val="000000"/>
        </a:dk2>
        <a:lt2>
          <a:srgbClr val="B9B695"/>
        </a:lt2>
        <a:accent1>
          <a:srgbClr val="EAEBE9"/>
        </a:accent1>
        <a:accent2>
          <a:srgbClr val="BFBFAB"/>
        </a:accent2>
        <a:accent3>
          <a:srgbClr val="EBEBDF"/>
        </a:accent3>
        <a:accent4>
          <a:srgbClr val="000000"/>
        </a:accent4>
        <a:accent5>
          <a:srgbClr val="F3F3F2"/>
        </a:accent5>
        <a:accent6>
          <a:srgbClr val="ADAD9B"/>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Uydu Anten 7">
        <a:dk1>
          <a:srgbClr val="000000"/>
        </a:dk1>
        <a:lt1>
          <a:srgbClr val="FFFFFF"/>
        </a:lt1>
        <a:dk2>
          <a:srgbClr val="000000"/>
        </a:dk2>
        <a:lt2>
          <a:srgbClr val="B2B2B2"/>
        </a:lt2>
        <a:accent1>
          <a:srgbClr val="336699"/>
        </a:accent1>
        <a:accent2>
          <a:srgbClr val="5F5F5F"/>
        </a:accent2>
        <a:accent3>
          <a:srgbClr val="AAAAAA"/>
        </a:accent3>
        <a:accent4>
          <a:srgbClr val="DADADA"/>
        </a:accent4>
        <a:accent5>
          <a:srgbClr val="ADB8CA"/>
        </a:accent5>
        <a:accent6>
          <a:srgbClr val="555555"/>
        </a:accent6>
        <a:hlink>
          <a:srgbClr val="BBE5FF"/>
        </a:hlink>
        <a:folHlink>
          <a:srgbClr val="B6B3E1"/>
        </a:folHlink>
      </a:clrScheme>
      <a:clrMap bg1="dk2" tx1="lt1" bg2="dk1" tx2="lt2" accent1="accent1" accent2="accent2" accent3="accent3" accent4="accent4" accent5="accent5" accent6="accent6" hlink="hlink" folHlink="folHlink"/>
    </a:extraClrScheme>
    <a:extraClrScheme>
      <a:clrScheme name="Uydu Anten 8">
        <a:dk1>
          <a:srgbClr val="000090"/>
        </a:dk1>
        <a:lt1>
          <a:srgbClr val="EAEAEA"/>
        </a:lt1>
        <a:dk2>
          <a:srgbClr val="3A3AB2"/>
        </a:dk2>
        <a:lt2>
          <a:srgbClr val="CAD4DC"/>
        </a:lt2>
        <a:accent1>
          <a:srgbClr val="3974AF"/>
        </a:accent1>
        <a:accent2>
          <a:srgbClr val="232369"/>
        </a:accent2>
        <a:accent3>
          <a:srgbClr val="AEAED5"/>
        </a:accent3>
        <a:accent4>
          <a:srgbClr val="C8C8C8"/>
        </a:accent4>
        <a:accent5>
          <a:srgbClr val="AEBCD4"/>
        </a:accent5>
        <a:accent6>
          <a:srgbClr val="1F1F5E"/>
        </a:accent6>
        <a:hlink>
          <a:srgbClr val="00CCFF"/>
        </a:hlink>
        <a:folHlink>
          <a:srgbClr val="6699FF"/>
        </a:folHlink>
      </a:clrScheme>
      <a:clrMap bg1="dk2" tx1="lt1" bg2="dk1" tx2="lt2" accent1="accent1" accent2="accent2" accent3="accent3" accent4="accent4" accent5="accent5" accent6="accent6" hlink="hlink" folHlink="folHlink"/>
    </a:extraClrScheme>
    <a:extraClrScheme>
      <a:clrScheme name="Uydu Anten 9">
        <a:dk1>
          <a:srgbClr val="9C9C9C"/>
        </a:dk1>
        <a:lt1>
          <a:srgbClr val="FFFFFF"/>
        </a:lt1>
        <a:dk2>
          <a:srgbClr val="8696CA"/>
        </a:dk2>
        <a:lt2>
          <a:srgbClr val="FFFFFF"/>
        </a:lt2>
        <a:accent1>
          <a:srgbClr val="97D1D5"/>
        </a:accent1>
        <a:accent2>
          <a:srgbClr val="666699"/>
        </a:accent2>
        <a:accent3>
          <a:srgbClr val="C3C9E1"/>
        </a:accent3>
        <a:accent4>
          <a:srgbClr val="DADADA"/>
        </a:accent4>
        <a:accent5>
          <a:srgbClr val="C9E5E7"/>
        </a:accent5>
        <a:accent6>
          <a:srgbClr val="5C5C8A"/>
        </a:accent6>
        <a:hlink>
          <a:srgbClr val="0000FF"/>
        </a:hlink>
        <a:folHlink>
          <a:srgbClr val="0099FF"/>
        </a:folHlink>
      </a:clrScheme>
      <a:clrMap bg1="dk2" tx1="lt1" bg2="dk1" tx2="lt2" accent1="accent1" accent2="accent2" accent3="accent3" accent4="accent4" accent5="accent5" accent6="accent6" hlink="hlink" folHlink="folHlink"/>
    </a:extraClrScheme>
    <a:extraClrScheme>
      <a:clrScheme name="Uydu Anten 10">
        <a:dk1>
          <a:srgbClr val="495630"/>
        </a:dk1>
        <a:lt1>
          <a:srgbClr val="FFFFCC"/>
        </a:lt1>
        <a:dk2>
          <a:srgbClr val="2D361C"/>
        </a:dk2>
        <a:lt2>
          <a:srgbClr val="CAEE8A"/>
        </a:lt2>
        <a:accent1>
          <a:srgbClr val="68803E"/>
        </a:accent1>
        <a:accent2>
          <a:srgbClr val="556636"/>
        </a:accent2>
        <a:accent3>
          <a:srgbClr val="ADAEAB"/>
        </a:accent3>
        <a:accent4>
          <a:srgbClr val="DADAAE"/>
        </a:accent4>
        <a:accent5>
          <a:srgbClr val="B9C0AF"/>
        </a:accent5>
        <a:accent6>
          <a:srgbClr val="4C5C30"/>
        </a:accent6>
        <a:hlink>
          <a:srgbClr val="339933"/>
        </a:hlink>
        <a:folHlink>
          <a:srgbClr val="D9D400"/>
        </a:folHlink>
      </a:clrScheme>
      <a:clrMap bg1="dk2" tx1="lt1" bg2="dk1" tx2="lt2" accent1="accent1" accent2="accent2" accent3="accent3" accent4="accent4" accent5="accent5" accent6="accent6" hlink="hlink" folHlink="folHlink"/>
    </a:extraClrScheme>
    <a:extraClrScheme>
      <a:clrScheme name="Uydu Anten 11">
        <a:dk1>
          <a:srgbClr val="495630"/>
        </a:dk1>
        <a:lt1>
          <a:srgbClr val="FFFFCC"/>
        </a:lt1>
        <a:dk2>
          <a:srgbClr val="2D361C"/>
        </a:dk2>
        <a:lt2>
          <a:srgbClr val="FDFA7B"/>
        </a:lt2>
        <a:accent1>
          <a:srgbClr val="68803E"/>
        </a:accent1>
        <a:accent2>
          <a:srgbClr val="556636"/>
        </a:accent2>
        <a:accent3>
          <a:srgbClr val="ADAEAB"/>
        </a:accent3>
        <a:accent4>
          <a:srgbClr val="DADAAE"/>
        </a:accent4>
        <a:accent5>
          <a:srgbClr val="B9C0AF"/>
        </a:accent5>
        <a:accent6>
          <a:srgbClr val="4C5C30"/>
        </a:accent6>
        <a:hlink>
          <a:srgbClr val="339933"/>
        </a:hlink>
        <a:folHlink>
          <a:srgbClr val="D9D400"/>
        </a:folHlink>
      </a:clrScheme>
      <a:clrMap bg1="dk2" tx1="lt1" bg2="dk1" tx2="lt2" accent1="accent1" accent2="accent2" accent3="accent3" accent4="accent4" accent5="accent5" accent6="accent6" hlink="hlink" folHlink="folHlink"/>
    </a:extraClrScheme>
    <a:extraClrScheme>
      <a:clrScheme name="Uydu Anten 12">
        <a:dk1>
          <a:srgbClr val="495630"/>
        </a:dk1>
        <a:lt1>
          <a:srgbClr val="FFFFCC"/>
        </a:lt1>
        <a:dk2>
          <a:srgbClr val="2D361C"/>
        </a:dk2>
        <a:lt2>
          <a:srgbClr val="FFD94F"/>
        </a:lt2>
        <a:accent1>
          <a:srgbClr val="68803E"/>
        </a:accent1>
        <a:accent2>
          <a:srgbClr val="556636"/>
        </a:accent2>
        <a:accent3>
          <a:srgbClr val="ADAEAB"/>
        </a:accent3>
        <a:accent4>
          <a:srgbClr val="DADAAE"/>
        </a:accent4>
        <a:accent5>
          <a:srgbClr val="B9C0AF"/>
        </a:accent5>
        <a:accent6>
          <a:srgbClr val="4C5C30"/>
        </a:accent6>
        <a:hlink>
          <a:srgbClr val="339933"/>
        </a:hlink>
        <a:folHlink>
          <a:srgbClr val="D9D4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Satellite Dish</Template>
  <TotalTime>2547</TotalTime>
  <Words>3426</Words>
  <Application>Microsoft Office PowerPoint</Application>
  <PresentationFormat>Ekran Gösterisi (4:3)</PresentationFormat>
  <Paragraphs>328</Paragraphs>
  <Slides>35</Slides>
  <Notes>33</Notes>
  <HiddenSlides>2</HiddenSlides>
  <MMClips>0</MMClips>
  <ScaleCrop>false</ScaleCrop>
  <HeadingPairs>
    <vt:vector size="6" baseType="variant">
      <vt:variant>
        <vt:lpstr>Tema</vt:lpstr>
      </vt:variant>
      <vt:variant>
        <vt:i4>1</vt:i4>
      </vt:variant>
      <vt:variant>
        <vt:lpstr>Katıştırılmış OLE Hizmet Programları</vt:lpstr>
      </vt:variant>
      <vt:variant>
        <vt:i4>2</vt:i4>
      </vt:variant>
      <vt:variant>
        <vt:lpstr>Slayt Başlıkları</vt:lpstr>
      </vt:variant>
      <vt:variant>
        <vt:i4>35</vt:i4>
      </vt:variant>
    </vt:vector>
  </HeadingPairs>
  <TitlesOfParts>
    <vt:vector size="38" baseType="lpstr">
      <vt:lpstr>Uydu Anten</vt:lpstr>
      <vt:lpstr>Denklem</vt:lpstr>
      <vt:lpstr>Equation.DSMT4</vt:lpstr>
      <vt:lpstr>.: :.   HABERLEŞME SİSTEMLERİNDE KULLANILAN MODÜLASYON TEKNİKLERİ</vt:lpstr>
      <vt:lpstr>Haberleşme Nedir?</vt:lpstr>
      <vt:lpstr>Haberleşme Türleri</vt:lpstr>
      <vt:lpstr>Kablolu Haberleşme</vt:lpstr>
      <vt:lpstr>Kablosuz (Wireless) Haberleşme</vt:lpstr>
      <vt:lpstr>Analog Haberleşme</vt:lpstr>
      <vt:lpstr>Sayısal (Dijital) Haberleşme</vt:lpstr>
      <vt:lpstr>Dijital İletimin Avantajları</vt:lpstr>
      <vt:lpstr>Haberleşmedeki Kısıtlamalar</vt:lpstr>
      <vt:lpstr>Gürültü ve Girişim</vt:lpstr>
      <vt:lpstr>Bant Genişliği</vt:lpstr>
      <vt:lpstr>Sinyal Gücü</vt:lpstr>
      <vt:lpstr>Çoğullama</vt:lpstr>
      <vt:lpstr>Frekans Bölmeli Çoğullama (FDM)</vt:lpstr>
      <vt:lpstr>Zaman Bölmeli Çoğullama (TDM)</vt:lpstr>
      <vt:lpstr>TDM’in FDM’e göre üstünlükleri</vt:lpstr>
      <vt:lpstr>Modülasyon</vt:lpstr>
      <vt:lpstr>Sürekli Dalga (Analog) Modülasyonu</vt:lpstr>
      <vt:lpstr>Genlik Modülasyonu (AM)</vt:lpstr>
      <vt:lpstr>Frekans Modülasyonu (FM)</vt:lpstr>
      <vt:lpstr>Faz Modülasyonu (PM)</vt:lpstr>
      <vt:lpstr>ASK (Amplitude Shift Keying)</vt:lpstr>
      <vt:lpstr>FSK (Frequency Shift Keying)</vt:lpstr>
      <vt:lpstr>PSK (Phase Shift Keying)</vt:lpstr>
      <vt:lpstr>Darbe Modülasyonu (PM)</vt:lpstr>
      <vt:lpstr>Darbe Modülasyonu (PM)</vt:lpstr>
      <vt:lpstr>Örnekleme Teoremi</vt:lpstr>
      <vt:lpstr>Darbe Genlik Modülasyonu (PAM)</vt:lpstr>
      <vt:lpstr>Darbe Süresi Modülasyonu (PDM)</vt:lpstr>
      <vt:lpstr>Darbe Konumu Modülasyonu (PPM)</vt:lpstr>
      <vt:lpstr>Darbe Kod Modülasyonu (PCM)</vt:lpstr>
      <vt:lpstr>Kuantalama (Niceleme) (Quantizing)</vt:lpstr>
      <vt:lpstr>Delta Modülasyonu (DM - DPCM)</vt:lpstr>
      <vt:lpstr>Adaptif Delta Modülasyonu (ADM)</vt:lpstr>
      <vt:lpstr>.: TEŞEKKÜRLER :.</vt:lpstr>
    </vt:vector>
  </TitlesOfParts>
  <Company>MYSoft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DİJİTAL HABERLEŞME</dc:title>
  <dc:creator>Musa ÇIBUK</dc:creator>
  <cp:lastModifiedBy>erkan</cp:lastModifiedBy>
  <cp:revision>158</cp:revision>
  <dcterms:created xsi:type="dcterms:W3CDTF">2002-10-22T20:15:33Z</dcterms:created>
  <dcterms:modified xsi:type="dcterms:W3CDTF">2013-02-19T10:15:28Z</dcterms:modified>
</cp:coreProperties>
</file>